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5668963" cy="1007745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山口さんはおいくつですか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３１歳です。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叔母はおいくつですか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５０歳です。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11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田中さんは何歳ですか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３６歳です。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12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兄は何歳ですか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２２歳です。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13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お母さんはおいくつですか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４０歳です。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14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息子は何歳ですか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１８歳です。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15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伊藤さんは何歳ですか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３０歳です。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16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田中さんはおいくつですか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２８歳です。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17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佐藤さんはおいくつですか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２７歳です。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18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鈴木さんはおいくつですか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２９歳です。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19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お父さんは何歳ですか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４５歳です。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お母さんはおいくつですか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４０歳です。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20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娘はおいくつですか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２０歳です。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おじいさんは何歳ですか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７０歳です。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渡辺さんは何歳ですか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２６歳です。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叔父は何歳ですか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５５歳です。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6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小林さんはおいくつですか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３４歳です。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7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お父さんは何歳ですか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４５歳です。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8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姉はおいくつですか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２７歳です。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9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山田さんは何歳ですか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３２歳です。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