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ここはどこですか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ここは公園です。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ここは何ですか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ここは美術館です。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そこはどこですか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そこは学校です。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あそこはどこですか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あそこは銀行です。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ここは何ですか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ここはレストランです。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そこは何ですか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そこは図書館です。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あそこは何ですか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あそこは病院です。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ここはどこですか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ここはスーパーです。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そこはどこですか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そこはコンビニです。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あそこはどこですか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あそこは駅です。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