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5668963" cy="100774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これは犬ですか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はい、犬です。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これは車ですか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いいえ、違います。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これはテレビですか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いいえ、そうではありません。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これはテレビですか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はい、テレビです。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これは時計ですか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はい、時計です。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これは車ですか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はい、車です。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これはコーヒーカップですか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はい、コーヒーカップです。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これは時計ですか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いいえ、そうではありません。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これは犬ですか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いいえ、違います。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9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これはコーヒーカップですか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いいえ、違います。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