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その本はだれのですか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私のです。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そのメガネはだれのですか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彼女のです。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その車はだれのですか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その犬はだれのですか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彼女のです。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その家はだれのですか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私たちのです。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その携帯電話はだれのですか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そのコンピュータはだれのですか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その時計はだれのですか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彼女のです。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そのカバンはだれのですか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私のです。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その写真はだれのですか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