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これは本です。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これは車です。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これは犬です。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これは電話です。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これはコーヒーカップです。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これは鉛筆です。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これは時計です。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これはテーブルです。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これは花です。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それは何ですか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これは携帯電話です。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