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曜日に関する質問と回答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何時何分について質問と回答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それは何ですか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その本はだれのですか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おいくつですか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8" name="Slide_4_Book_title"/>
          <p:cNvSpPr/>
          <p:nvPr/>
        </p:nvSpPr>
        <p:spPr>
          <a:xfrm>
            <a:off x="228240" y="396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これは本ですか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lide_4_index"/>
          <p:cNvSpPr/>
          <p:nvPr/>
        </p:nvSpPr>
        <p:spPr>
          <a:xfrm>
            <a:off x="228240" y="227880"/>
            <a:ext cx="43308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Slide_4_Lesson_title"/>
          <p:cNvSpPr/>
          <p:nvPr/>
        </p:nvSpPr>
        <p:spPr>
          <a:xfrm>
            <a:off x="206280" y="2613240"/>
            <a:ext cx="52790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4000" spc="-1" strike="noStrike">
                <a:solidFill>
                  <a:schemeClr val="dk1"/>
                </a:solidFill>
                <a:latin typeface="Arial"/>
                <a:ea typeface="宋体"/>
              </a:rPr>
              <a:t>日本語で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Picture 4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