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今日は土曜日ですか、月曜日ですか？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月曜日です。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この植物はバラですか、チューリップですか？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バラです。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ここはどこですか、公園ですか？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田中さんは誰ですか、先生ですか？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学生です。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この本は小説ですか、漫画ですか？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小説です。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昨日は何をしましたか、映画を見ましたか？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買い物をしました。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あの建物は美術館ですか、博物館ですか？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山田さんはどこに住んでいますか、東京に住んでいますか？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大阪に住んでいます。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この料理は寿司ですか、ラーメンですか？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寿司です。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新しい車はだれのですか、父のですか、母のです？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母のです。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