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明日の会議は何時ですか？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午前10時です。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明日の天気は何時にわかるんですか？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朝8時ごろにわかります。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明日の予定は何時に始まりますか？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午前9時に始まります。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夜のお祭りは何時に行われますか？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夜10時から行われます。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この番組は何時から放送されますか？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午後4時から放送されます。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ミーティングは何時に終わりますか？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夕方5時に終わります。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午後の電車は何時に来ますか？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午後3時に来ます。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お昼ご飯は何時に食べますか？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正午12時に食べます。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朝の散歩は何時に行きますか？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朝6時に行きます。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授業は何時に始まりますか？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午前11時に始まります。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仕事は何時に終わりますか？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午後6時に終わります。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飛行機は何時に出発するの？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午後3時に出発します。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昨日の夜は何時に寝ましたか？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深夜2時に寝ました。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週末の計画は何時に決まりますか？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夕方7時に決まります。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昼間の会議は何時にありますか？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午後1時にあります。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朝食は何時に食べますか？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朝8時に食べます。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何時に帰りますか？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夜11時に帰ります。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パーティーは何時からですか？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夕方6時からです。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彼は何時に来るのかな？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午後2時ごろに来る予定です。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レストランの予約は何時に入れましたか？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昼12時に入れました。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バスは何時に来るんですか？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午前8時半に来ます。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映画は何時から始まるの？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午後7時から始まります。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この本の発売は何時ですか？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来週の火曜日に発売です。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イベントは何時に終わりますか？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午後10時に終わります。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