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午後5時41分です。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14時26分です。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午前2時50分です。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午前5時53分です。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1時13分です。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10時10分です。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12時24分です。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午前1時49分です。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午後12時48分です。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19時31分です。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16時28分です。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17時29分です。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24時36分です。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6時18分です。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23時35分です。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7時19分です。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午前4時52分です。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7時7分です。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午後2時38分です。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12時12分です。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10時22分です。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4時4分です。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18時30分です。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15時27分です。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3時3分です。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9時9分です。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午前3時51分です。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午後11時47分です。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午前8時56分です。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5時17分です。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8時20分です。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11時23分です。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2時2分です。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午前7時55分です。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午前6時54分です。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4時16分です。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11時11分です。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午後1時37分です。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午後7時43分です。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8時8分です。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20時32分です。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午後3時39分です。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午前12時60分です。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1時1分です。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午後4時40分です。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午前11時59分です。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午前10時58分です。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3時15分です。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午後8時44分です。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22時34分です。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21時33分です。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午前9時57分です。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6時6分です。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午後9時45分です。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午後10時46分です。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13時25分です。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5時5分です。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9時21分です。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午後6時42分です。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2時14分です。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