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今日は月曜日です。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旅行は何曜日？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旅行は火曜日です。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締め切りは何曜日？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締め切りは金曜日です。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映画は何曜日？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映画は水曜日です。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友達と会う日は何曜日？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友達と会う日は木曜日です。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次のミーティングは何曜日？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次のミーティングは月曜日です。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イベントは何曜日？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イベントは土曜日です。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図書館に行く日は何曜日？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図書館に行く日は日曜日です。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面接は何曜日？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面接は火曜日です。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病院の予約は何曜日？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病院の予約は水曜日です。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美容院の予約は何曜日？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美容院の予約は木曜日です。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明日は火曜日です。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コンサートは何曜日？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コンサートは金曜日です。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セールは何曜日？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セールは日曜日です。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パーティーは何曜日？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パーティーは土曜日です。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ランチの約束は何曜日？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ランチの約束は月曜日です。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プレゼンテーションは何曜日？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プレゼンテーションは火曜日です。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ワークショップは何曜日？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ワークショップは水曜日です。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アルバイトは何曜日？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アルバイトは金曜日です。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運動会は何曜日？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運動会は土曜日です。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クリスマスは何曜日？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クリスマスは木曜日です。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新年は何曜日？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新年は月曜日です。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昨日は日曜日でした。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結婚式は何曜日？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結婚式は日曜日です。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先週の何曜日に出張しましたか？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金曜日に出張しました。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再来週の何曜日に会議がありますか？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火曜日に会議があります。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先々週の何曜日に友達と食事に行きましたか？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水曜日に友達と食事に行きました。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今週の何曜日に映画を見ますか？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金曜日に映画を見ます。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来週の何曜日に休みがありますか？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月曜日に休みがあります。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先週の何曜日に新しいプロジェクトが始まりましたか？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火曜日に新しいプロジェクトが始まりました。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再来週の何曜日に友達と旅行に行きますか？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土曜日に友達と旅行に行きます。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休みは何曜日？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休みは土曜日です。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先々週の何曜日は天気が良かったですか？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木曜日は天気が良かったです。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今週の何曜日に授業がありますか？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月曜日に授業があります。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来週の何曜日に新しい本が発売されますか？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水曜日に新しい本が発売されます。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先週の何曜日に友達とカフェに行きましたか？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金曜日に友達とカフェに行きました。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再来週の何曜日に家族とピクニックに行きますか？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日曜日に家族とピクニックに行きます。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先々週の何曜日に試験がありましたか？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木曜日に試験がありました。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今週の何曜日に雨が降りましたか？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水曜日に雨が降りました。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来週の何曜日にコンサートに行きますか？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土曜日にコンサートに行きます。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先週の何曜日に新しいレストランに行きましたか？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木曜日に新しいレストランに行きました。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再来週の何曜日に友達と映画を見ますか？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金曜日に友達と映画を見ます。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テストは何曜日？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テストは金曜日です。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先々週の何曜日にお祭りに行きましたか？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土曜日にお祭りに行きました。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今週の何曜日にお仕事が忙しかったですか？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火曜日にお仕事が忙しかったです。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来週の何曜日にスポーツをする予定ですか？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木曜日にスポーツをする予定です。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先週の何曜日に友達とショッピングに行きましたか？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水曜日に友達とショッピングに行きました。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再来週の何曜日に家族と遠出しますか？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土曜日に家族と遠出します。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先々週の何曜日に映画を見ましたか？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金曜日に映画を見ました。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今週の何曜日に夕食に何を食べますか？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木曜日に夕食に何を食べますか？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来週の何曜日に友達と遊びに行きますか？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土曜日に友達と遊びに行きます。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先週の何曜日に新しいカフェを見つけましたか？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木曜日に新しいカフェを見つけました。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再来週の何曜日にお祝いがありますか？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金曜日にお祝いがあります。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会議は何曜日？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会議は水曜日です。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先々週の何曜日に宿題をしましたか？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月曜日に宿題をしました。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授業は何曜日？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授業は木曜日です。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誕生日は何曜日？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誕生日は日曜日です。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試合は何曜日？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試合は土曜日です。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