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曜日に関する質問と回答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何時について質問と回答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何時何分について質問と回答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