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5668963" cy="100774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東京はどこですか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東京は日本です。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駅はどこですか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駅は町の外れです。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学校はどこですか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学校は町の中心です。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公園はどこですか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公園は川の近くです。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レストランはどこですか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レストランは市の中心です。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図書館はどこですか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図書館は山のふもとです。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病院はどこですか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病院は公園の近くです。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スーパーはどこですか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スーパーは海のそばです。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コンビニはどこですか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コンビニは駅の前です。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2" name="Slide_5_index"/>
          <p:cNvSpPr txBox="1"/>
          <p:nvPr/>
        </p:nvSpPr>
        <p:spPr>
          <a:xfrm>
            <a:off x="228600" y="333720"/>
            <a:ext cx="2514600" cy="54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32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lide_5_A"/>
          <p:cNvSpPr/>
          <p:nvPr/>
        </p:nvSpPr>
        <p:spPr>
          <a:xfrm>
            <a:off x="206280" y="261324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A: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lide_5_A_context"/>
          <p:cNvSpPr/>
          <p:nvPr/>
        </p:nvSpPr>
        <p:spPr>
          <a:xfrm>
            <a:off x="228240" y="342792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美術館はどこですか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Slide_5_B"/>
          <p:cNvSpPr/>
          <p:nvPr/>
        </p:nvSpPr>
        <p:spPr>
          <a:xfrm>
            <a:off x="219240" y="5032800"/>
            <a:ext cx="935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宋体"/>
              </a:rPr>
              <a:t>B: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_5_B_context"/>
          <p:cNvSpPr/>
          <p:nvPr/>
        </p:nvSpPr>
        <p:spPr>
          <a:xfrm>
            <a:off x="241200" y="5847480"/>
            <a:ext cx="524412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c9211e"/>
                </a:solidFill>
                <a:latin typeface="Arial"/>
                <a:ea typeface="Arial"/>
              </a:rPr>
              <a:t>美術館は山の中です。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" name="player-volume 2"/>
          <p:cNvGrpSpPr/>
          <p:nvPr/>
        </p:nvGrpSpPr>
        <p:grpSpPr>
          <a:xfrm>
            <a:off x="2194200" y="1659600"/>
            <a:ext cx="1278720" cy="1235520"/>
            <a:chOff x="2194200" y="1659600"/>
            <a:chExt cx="1278720" cy="1235520"/>
          </a:xfrm>
        </p:grpSpPr>
        <p:sp>
          <p:nvSpPr>
            <p:cNvPr id="49" name=""/>
            <p:cNvSpPr/>
            <p:nvPr/>
          </p:nvSpPr>
          <p:spPr>
            <a:xfrm>
              <a:off x="2194200" y="1659600"/>
              <a:ext cx="1278720" cy="1235520"/>
            </a:xfrm>
            <a:prstGeom prst="roundRect">
              <a:avLst>
                <a:gd name="adj" fmla="val 0"/>
              </a:avLst>
            </a:prstGeom>
            <a:noFill/>
            <a:ln w="381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Microsoft YaHei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2514240" y="2201040"/>
              <a:ext cx="73440" cy="149040"/>
            </a:xfrm>
            <a:custGeom>
              <a:avLst/>
              <a:gdLst>
                <a:gd name="textAreaLeft" fmla="*/ 0 w 73440"/>
                <a:gd name="textAreaRight" fmla="*/ 79560 w 73440"/>
                <a:gd name="textAreaTop" fmla="*/ 0 h 149040"/>
                <a:gd name="textAreaBottom" fmla="*/ 155160 h 149040"/>
              </a:gdLst>
              <a:ahLst/>
              <a:rect l="textAreaLeft" t="textAreaTop" r="textAreaRight" b="textAreaBottom"/>
              <a:pathLst>
                <a:path w="221" h="431">
                  <a:moveTo>
                    <a:pt x="0" y="0"/>
                  </a:moveTo>
                  <a:lnTo>
                    <a:pt x="0" y="431"/>
                  </a:lnTo>
                  <a:lnTo>
                    <a:pt x="221" y="431"/>
                  </a:lnTo>
                  <a:lnTo>
                    <a:pt x="2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2674800" y="1968840"/>
              <a:ext cx="234000" cy="614520"/>
            </a:xfrm>
            <a:custGeom>
              <a:avLst/>
              <a:gdLst>
                <a:gd name="textAreaLeft" fmla="*/ 0 w 234000"/>
                <a:gd name="textAreaRight" fmla="*/ 240120 w 234000"/>
                <a:gd name="textAreaTop" fmla="*/ 0 h 614520"/>
                <a:gd name="textAreaBottom" fmla="*/ 620640 h 614520"/>
              </a:gdLst>
              <a:ahLst/>
              <a:rect l="textAreaLeft" t="textAreaTop" r="textAreaRight" b="textAreaBottom"/>
              <a:pathLst>
                <a:path w="667" h="1724">
                  <a:moveTo>
                    <a:pt x="667" y="0"/>
                  </a:moveTo>
                  <a:lnTo>
                    <a:pt x="446" y="0"/>
                  </a:lnTo>
                  <a:lnTo>
                    <a:pt x="0" y="645"/>
                  </a:lnTo>
                  <a:lnTo>
                    <a:pt x="0" y="1076"/>
                  </a:lnTo>
                  <a:lnTo>
                    <a:pt x="446" y="1724"/>
                  </a:lnTo>
                  <a:lnTo>
                    <a:pt x="667" y="1724"/>
                  </a:lnTo>
                  <a:lnTo>
                    <a:pt x="667" y="0"/>
                  </a:lnTo>
                  <a:close/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2833920" y="2045880"/>
              <a:ext cx="315360" cy="459360"/>
            </a:xfrm>
            <a:prstGeom prst="arc">
              <a:avLst>
                <a:gd name="adj1" fmla="val 16169335"/>
                <a:gd name="adj2" fmla="val 5370163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2872440" y="2124000"/>
              <a:ext cx="196920" cy="304200"/>
            </a:xfrm>
            <a:prstGeom prst="arc">
              <a:avLst>
                <a:gd name="adj1" fmla="val 16304075"/>
                <a:gd name="adj2" fmla="val 5381156"/>
              </a:avLst>
            </a:pr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9080" rIns="109080" tIns="64080" bIns="6408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pic>
        <p:nvPicPr>
          <p:cNvPr id="54" name="Picture 53" descr="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60" y="228960"/>
            <a:ext cx="1029600" cy="7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