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曜日に関する質問と回答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今日は土曜日ですか、月曜日ですか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何時について質問と回答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何時何分について質問と回答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それは何ですか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その本はだれのですか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おいくつですか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これは本ですか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ここはどこですか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東京はどこですか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