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FDA08-6387-4145-A817-159116DC5D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BACCA3-91C7-4DE3-808D-CE3DE502F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E52208-C0CA-4B2C-A8D3-254E02CD79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8128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0896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764A809-2521-4762-A219-A6F2EFD6A9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0896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8128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0896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6C003E8-57FE-476C-80D7-6B60D569E14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0896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1936080" y="9174600"/>
            <a:ext cx="178128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062240" y="9174600"/>
            <a:ext cx="130896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2051A64-FE6F-4A81-9B10-25176694242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282960" y="9174600"/>
            <a:ext cx="1308960" cy="68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1_kanji"/>
          <p:cNvSpPr/>
          <p:nvPr/>
        </p:nvSpPr>
        <p:spPr>
          <a:xfrm>
            <a:off x="228240" y="4939920"/>
            <a:ext cx="524628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日文单词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Slide_1_hiragana"/>
          <p:cNvSpPr/>
          <p:nvPr/>
        </p:nvSpPr>
        <p:spPr>
          <a:xfrm>
            <a:off x="206280" y="2613240"/>
            <a:ext cx="524628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4000" spc="-1" strike="noStrike">
                <a:solidFill>
                  <a:schemeClr val="dk1"/>
                </a:solidFill>
                <a:latin typeface="Arial"/>
                <a:ea typeface="宋体"/>
              </a:rPr>
              <a:t>日文音标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Slide_1_index"/>
          <p:cNvSpPr/>
          <p:nvPr/>
        </p:nvSpPr>
        <p:spPr>
          <a:xfrm>
            <a:off x="228240" y="227880"/>
            <a:ext cx="43329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1760" cy="7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_2_Lesson"/>
          <p:cNvSpPr txBox="1"/>
          <p:nvPr/>
        </p:nvSpPr>
        <p:spPr>
          <a:xfrm>
            <a:off x="1608120" y="2050560"/>
            <a:ext cx="2446560" cy="1829520"/>
          </a:xfrm>
          <a:prstGeom prst="rect">
            <a:avLst/>
          </a:prstGeom>
        </p:spPr>
        <p:txBody>
          <a:bodyPr wrap="none" lIns="711360" rIns="711360" tIns="70920" bIns="70920" anchor="ctr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cap="rnd" w="57240">
                  <a:solidFill>
                    <a:srgbClr val="ffffff"/>
                  </a:solidFill>
                  <a:round/>
                </a:ln>
                <a:solidFill>
                  <a:srgbClr val="f10d0c"/>
                </a:solidFill>
                <a:latin typeface="Noto Sans"/>
                <a:ea typeface="MS Gothic"/>
              </a:rPr>
              <a:t>第</a:t>
            </a:r>
            <a:endParaRPr b="0" lang="en-US" sz="2400" spc="-1" strike="noStrike">
              <a:ln cap="rnd" w="57240">
                <a:solidFill>
                  <a:srgbClr val="ffffff"/>
                </a:solidFill>
                <a:round/>
              </a:ln>
              <a:solidFill>
                <a:srgbClr val="f10d0c"/>
              </a:solidFill>
              <a:latin typeface="Arial"/>
            </a:endParaRPr>
          </a:p>
        </p:txBody>
      </p:sp>
      <p:sp>
        <p:nvSpPr>
          <p:cNvPr id="23" name="Snow 1"/>
          <p:cNvSpPr txBox="1"/>
          <p:nvPr/>
        </p:nvSpPr>
        <p:spPr>
          <a:xfrm>
            <a:off x="388800" y="6169680"/>
            <a:ext cx="2574360" cy="1283400"/>
          </a:xfrm>
          <a:prstGeom prst="rect">
            <a:avLst/>
          </a:prstGeom>
        </p:spPr>
        <p:txBody>
          <a:bodyPr wrap="none" lIns="504720" rIns="50472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单词复读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sp>
        <p:nvSpPr>
          <p:cNvPr id="24" name="Snow 2"/>
          <p:cNvSpPr txBox="1"/>
          <p:nvPr/>
        </p:nvSpPr>
        <p:spPr>
          <a:xfrm>
            <a:off x="4257000" y="6277680"/>
            <a:ext cx="930600" cy="1124640"/>
          </a:xfrm>
          <a:prstGeom prst="rect">
            <a:avLst/>
          </a:prstGeom>
        </p:spPr>
        <p:txBody>
          <a:bodyPr wrap="none" lIns="504720" rIns="50472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ow! 2"/>
          <p:cNvSpPr txBox="1"/>
          <p:nvPr/>
        </p:nvSpPr>
        <p:spPr>
          <a:xfrm>
            <a:off x="3040920" y="6386760"/>
            <a:ext cx="1039680" cy="895680"/>
          </a:xfrm>
          <a:prstGeom prst="rect">
            <a:avLst/>
          </a:prstGeom>
        </p:spPr>
        <p:txBody>
          <a:bodyPr wrap="none" lIns="505080" rIns="50508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n w="38160">
                  <a:solidFill>
                    <a:srgbClr val="000000"/>
                  </a:solidFill>
                  <a:miter/>
                </a:ln>
                <a:blipFill rotWithShape="0">
                  <a:blip r:embed="rId2"/>
                  <a:srcRect/>
                  <a:tile tx="0" ty="0" sx="100000" sy="100000" algn="ctr"/>
                </a:blipFill>
                <a:latin typeface="Noto Sans"/>
                <a:ea typeface="MS Gothic"/>
              </a:rPr>
              <a:t>3</a:t>
            </a:r>
            <a:endParaRPr b="0" lang="en-US" sz="2400" spc="-1" strike="noStrike">
              <a:ln w="38160">
                <a:solidFill>
                  <a:srgbClr val="000000"/>
                </a:solidFill>
                <a:miter/>
              </a:ln>
              <a:blipFill rotWithShape="0">
                <a:blip r:embed="rId3"/>
                <a:srcRect/>
                <a:tile tx="0" ty="0" sx="100000" sy="100000" algn="ctr"/>
              </a:blipFill>
              <a:latin typeface="Arial"/>
            </a:endParaRPr>
          </a:p>
        </p:txBody>
      </p:sp>
      <p:sp>
        <p:nvSpPr>
          <p:cNvPr id="26" name="Snow 6"/>
          <p:cNvSpPr txBox="1"/>
          <p:nvPr/>
        </p:nvSpPr>
        <p:spPr>
          <a:xfrm>
            <a:off x="1544040" y="8001000"/>
            <a:ext cx="2574360" cy="1283400"/>
          </a:xfrm>
          <a:prstGeom prst="rect">
            <a:avLst/>
          </a:prstGeom>
        </p:spPr>
        <p:txBody>
          <a:bodyPr wrap="none" lIns="504720" rIns="50472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听写 跟读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4"/>
          <a:stretch/>
        </p:blipFill>
        <p:spPr>
          <a:xfrm>
            <a:off x="4343400" y="228600"/>
            <a:ext cx="1032120" cy="7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_3_Book_title"/>
          <p:cNvSpPr/>
          <p:nvPr/>
        </p:nvSpPr>
        <p:spPr>
          <a:xfrm>
            <a:off x="228240" y="4939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上級編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lide_3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9600" cy="756000"/>
          </a:xfrm>
          <a:prstGeom prst="rect">
            <a:avLst/>
          </a:prstGeom>
          <a:ln w="0">
            <a:noFill/>
          </a:ln>
        </p:spPr>
      </p:pic>
      <p:sp>
        <p:nvSpPr>
          <p:cNvPr id="31" name="Slide_3_Lesson_title"/>
          <p:cNvSpPr/>
          <p:nvPr/>
        </p:nvSpPr>
        <p:spPr>
          <a:xfrm>
            <a:off x="206280" y="261324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" name="player-volume 1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33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曜日に関する質問と回答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9600" cy="756000"/>
          </a:xfrm>
          <a:prstGeom prst="rect">
            <a:avLst/>
          </a:prstGeom>
          <a:ln w="0">
            <a:noFill/>
          </a:ln>
        </p:spPr>
      </p:pic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Your text 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Your text 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29600" cy="756000"/>
          </a:xfrm>
          <a:prstGeom prst="rect">
            <a:avLst/>
          </a:prstGeom>
          <a:ln w="0">
            <a:noFill/>
          </a:ln>
        </p:spPr>
      </p:pic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2024-07-13T10:14:51Z</dcterms:modified>
  <cp:revision>88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