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7" r:id="rId15"/>
    <p:sldId id="258" r:id="rId16"/>
    <p:sldId id="25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4" Type="http://schemas.openxmlformats.org/officeDocument/2006/relationships/presProps" Target="presProps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970F9-8075-46FC-9F8A-695263AFA1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650D3BC-B081-46FA-817E-FB169D2D21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73D8338-A9F1-4CB7-962B-D0CF756521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E0AA09-7D8B-4267-ADCF-472A3325CB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F234BE-7375-4DEF-8E79-5755DA157E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D3E6B16-436F-46F9-8FBA-FF4129694C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50E5150-320C-4AA2-A8FC-79DEB3D9EA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0A0134B-041C-4089-9625-11489D2CB5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2156A97-DB4F-4EAE-8F91-4FF59BC792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F7E728D-123F-404F-BB70-52F51F0CE7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E2F0795-DAA8-4A23-9251-82590FACA0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10.xml.rels><?xml version='1.0' encoding='UTF-8' standalone='yes'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</Relationships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8A3960B-652E-4DE8-9101-B83DFED7555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13A758E-8814-4154-B35D-7758E2B4C51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7"/>
          <p:cNvCxnSpPr/>
          <p:nvPr/>
        </p:nvCxnSpPr>
        <p:spPr>
          <a:xfrm>
            <a:off x="742680" y="434160"/>
            <a:ext cx="720" cy="1392120"/>
          </a:xfrm>
          <a:prstGeom prst="straightConnector1">
            <a:avLst/>
          </a:prstGeom>
          <a:ln w="0">
            <a:solidFill>
              <a:srgbClr val="7db6ef"/>
            </a:solidFill>
          </a:ln>
        </p:spPr>
      </p:cxnSp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795AE71-0E33-41E1-A425-5408AD9EDC1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6DE5D93-9B46-4739-88E8-83193CB4188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DEC6C67-AB27-4348-BE99-3DFF63A93D6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62DC6E0-3E28-4AF5-B7E0-71E9C76CB63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103BEBC-4EFB-4517-9C49-FDA570E6FED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169494C-43FB-4249-A8F9-D55D2EB14FC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DCA547C-C559-4C55-B1AE-3B95E4E3C8B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C4F834F-4340-4A55-9642-1AD58C13B30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E988F6D-0757-4530-9D85-74AC7D8C657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1" name="kanji"/>
          <p:cNvSpPr/>
          <p:nvPr/>
        </p:nvSpPr>
        <p:spPr>
          <a:xfrm>
            <a:off x="4633560" y="2701440"/>
            <a:ext cx="2923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sz="5800" b="1">
                <a:latin typeface="Calibri"/>
              </a:rPr>
              <a:t>自動車1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hiragana"/>
          <p:cNvSpPr/>
          <p:nvPr/>
        </p:nvSpPr>
        <p:spPr>
          <a:xfrm>
            <a:off x="4633560" y="1779120"/>
            <a:ext cx="2923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sz="5800" b="1">
                <a:latin typeface="Calibri"/>
              </a:rPr>
              <a:t>じどうしゃ1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index"/>
          <p:cNvSpPr/>
          <p:nvPr/>
        </p:nvSpPr>
        <p:spPr>
          <a:xfrm>
            <a:off x="10102320" y="205200"/>
            <a:ext cx="1828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sz="5800" b="1">
                <a:latin typeface="Calibri"/>
              </a:rPr>
              <a:t>1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1" name="kanji"/>
          <p:cNvSpPr/>
          <p:nvPr/>
        </p:nvSpPr>
        <p:spPr>
          <a:xfrm>
            <a:off x="4633560" y="2701440"/>
            <a:ext cx="2923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sz="5800" b="1">
                <a:latin typeface="Calibri"/>
              </a:rPr>
              <a:t>自動車2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hiragana"/>
          <p:cNvSpPr/>
          <p:nvPr/>
        </p:nvSpPr>
        <p:spPr>
          <a:xfrm>
            <a:off x="4633560" y="1779120"/>
            <a:ext cx="2923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sz="5800" b="1">
                <a:latin typeface="Calibri"/>
              </a:rPr>
              <a:t>じどうしゃ2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index"/>
          <p:cNvSpPr/>
          <p:nvPr/>
        </p:nvSpPr>
        <p:spPr>
          <a:xfrm>
            <a:off x="10102320" y="205200"/>
            <a:ext cx="1828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sz="5800" b="1">
                <a:latin typeface="Calibri"/>
              </a:rPr>
              <a:t>2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1" name="kanji"/>
          <p:cNvSpPr/>
          <p:nvPr/>
        </p:nvSpPr>
        <p:spPr>
          <a:xfrm>
            <a:off x="4633560" y="2701440"/>
            <a:ext cx="2923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sz="5800" b="1">
                <a:latin typeface="Calibri"/>
              </a:rPr>
              <a:t>自動車3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hiragana"/>
          <p:cNvSpPr/>
          <p:nvPr/>
        </p:nvSpPr>
        <p:spPr>
          <a:xfrm>
            <a:off x="4633560" y="1779120"/>
            <a:ext cx="2923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sz="5800" b="1">
                <a:latin typeface="Calibri"/>
              </a:rPr>
              <a:t>じどうしゃ3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index"/>
          <p:cNvSpPr/>
          <p:nvPr/>
        </p:nvSpPr>
        <p:spPr>
          <a:xfrm>
            <a:off x="10102320" y="205200"/>
            <a:ext cx="1828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sz="5800" b="1">
                <a:latin typeface="Calibri"/>
              </a:rPr>
              <a:t>3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LibreOffice/24.2.4.2$Linux_X86_64 LibreOffice_project/420$Build-2</Application>
  <AppVersion>15.0000</AppVersion>
  <Words>10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2024-07-04T13:36:21Z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i4>1</vt:i4>
  </property>
</Properties>
</file>