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東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ひがし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East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方角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ほうがく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方向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Direction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方向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ほうこう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方向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Direction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片隅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かすみ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角落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Corner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反対側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はんたいがわ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对面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Opposite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向かい側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むかいがわ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对面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Opposite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向こう側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むこうがわ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对面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Other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斜め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ななめ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斜着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Diagonal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周囲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しゅうい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周围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Surroundings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周り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まわり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周围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Surroundings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近所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きんじょ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附近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Neighborhood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西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にし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横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よこ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旁边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Horizontal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旁边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左側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ひだりがわ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左边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Left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右側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みぎがわ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右边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Right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外側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そとがわ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外侧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Outer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両側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りょうがわ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两侧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Both sides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内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内部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Inside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内側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うちがわ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内侧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Inner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位置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位置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Position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上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うえ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上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Up/Above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みなみ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South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した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下面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Down/Below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左右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さゆう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左右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Left and Right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左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ひだり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左边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Left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右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みぎ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右边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前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まえ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前面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Front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後ろ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うしろ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后面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Back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真ん中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まんなか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正中间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Center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角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角落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Corner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外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そと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外部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Outside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隣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となり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旁边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Neighboring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きた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North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隅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すみ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角落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Corner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あいだ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期间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Between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里面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Inside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ここ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这里，这儿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こっち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こっち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这边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This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こちら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こちら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这里，这儿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This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そこ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そこ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那里，那儿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そっち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そっち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那边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That side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あそこ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あそこ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那里，那儿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Over there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あっち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あっち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那边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That way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東西南北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とうざいなんぼく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东西南北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East、West、South、North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あちら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あちら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那里，那儿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Over there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どこ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どこ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哪里，哪儿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Where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どちら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どちら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哪里，哪儿（或2个中的哪一个？）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Which one (of two)?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どっち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どっち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哪个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Which one?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北西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ほくせい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西北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Northwest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北東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ほくとう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东北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Northeast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南西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なんせい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西南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Southwest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南東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なんとう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东南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Southeast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