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>41-方向位置DirectionLocation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2"/>
          <p:cNvSpPr txBox="1"/>
          <p:nvPr/>
        </p:nvSpPr>
        <p:spPr>
          <a:xfrm>
            <a:off x="3956400" y="5760000"/>
            <a:ext cx="629640" cy="76140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ow! 2"/>
          <p:cNvSpPr txBox="1"/>
          <p:nvPr/>
        </p:nvSpPr>
        <p:spPr>
          <a:xfrm>
            <a:off x="1033200" y="5760000"/>
            <a:ext cx="822240" cy="70812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now 6"/>
          <p:cNvSpPr txBox="1"/>
          <p:nvPr/>
        </p:nvSpPr>
        <p:spPr>
          <a:xfrm>
            <a:off x="1548360" y="1656000"/>
            <a:ext cx="2571120" cy="8992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2" name="Slide_2_Lesson"/>
          <p:cNvSpPr/>
          <p:nvPr/>
        </p:nvSpPr>
        <p:spPr>
          <a:xfrm>
            <a:off x="228240" y="30808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/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3" name="Snow 3"/>
          <p:cNvSpPr txBox="1"/>
          <p:nvPr/>
        </p:nvSpPr>
        <p:spPr>
          <a:xfrm>
            <a:off x="1033200" y="7315920"/>
            <a:ext cx="3552840" cy="9421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880" cy="755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