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読む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よむ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读、阅读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read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安心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あんしん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安心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relief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結婚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けっこん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结婚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marriage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練習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れんしゅう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练习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practice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整理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せいり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整理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organize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コピー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コピー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复制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copy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卒業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そつぎょう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毕业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graduation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買い物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かいもの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购物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shopping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修理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しゅうり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修理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repair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注意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ちゅうい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注意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attention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運転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うんてん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驾驶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drive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歩く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あるく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走、行走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walk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案内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あんない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引导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guide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挨拶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あいさつ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问候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greeting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訓練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くんれん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训练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training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勉強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べんきょう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学习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study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散歩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さんぽ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散步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stroll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見る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みる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看、观看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see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分かる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わかる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理解、明白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understand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教える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おしえる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教、教导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teach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頑張る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がんばる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努力，奋斗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work hard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終わる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おわる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结束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finish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歌う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うたう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唱歌、歌唱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sing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食べる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たべる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吃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eat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習う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ならう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学习、研修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learn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待つ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まつ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等待、期待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wait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磨く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みがく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磨、擦拭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polish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働く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はたらく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工作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work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飲む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のむ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喝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drink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脱ぐ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ぬぐ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脱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Take off (clothes)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撮る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とる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拍照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take (a photo)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行く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いく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去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go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打つ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うつ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打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strike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吸う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すう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吸、呼吸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breathe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入れる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いれる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放入、塞入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put in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締める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しめる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系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close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苛める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いじめる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虐待欺负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bully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来る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くる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来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come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入る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いる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进入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enter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転ぶ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ころぶ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摔倒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Fall down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失くす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なくす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丢失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lose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下ろす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おろす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取，卸货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lower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暮らす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くらす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生活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live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減る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へる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减少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decrease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違う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ちがう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不同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differ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飼う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饲养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keep (a pet)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死ぬ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しぬ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死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die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ごめんなさい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ごめんなさい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对不起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sorry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空く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すく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饿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become empty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予約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よやく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预订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reservation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