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42-常见动词1-50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43-常见动词51-156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