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</p:sldIdLst>
  <p:sldSz cx="5668963" cy="100774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引っ越す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ひっこす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搬迁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move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彩る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いろどる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给予色彩；装饰；使丰富多彩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to color; to decorate; to make colorful or vivid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好転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こうてん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150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好转，改善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improvement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枯れる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かれる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151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枯萎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wilt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数える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かぞえる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152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数数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count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増える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ふえる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153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增加、增长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increase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比べる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くらべる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154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比较，对比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compare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調べる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しらべる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155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调查、检索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look into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到着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とうちゃく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156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到达，抵达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arrive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治る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なおる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康复，治愈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heal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開く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あく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打开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open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もらう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もらう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拿到，得到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get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持つ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もつ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拥有、持有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hold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休む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やすむ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休息、暂停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rest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入る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はいる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进入、进门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enter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呼ぶ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よぶ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叫、呼唤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call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走る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はしる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跑、奔跑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run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貼る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はる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贴、粘贴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stick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訳す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やくす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翻译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translate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引く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ひく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拉、拉动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pull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弾く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ひく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弹、演奏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play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曲がる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まがる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弯曲、转弯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bend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買う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かう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买、购买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buy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払う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はらう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支付、付款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pay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返す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かえす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返还、归还（物品）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return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言う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いう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说、讲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say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押す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おす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推、按压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press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笑う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わらう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笑、微笑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laugh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会う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あう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见面、相遇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meet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咲く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さく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开花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bloom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帰る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かえる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80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回家、返回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return home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置く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おく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81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放置、摆放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place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泳ぐ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およぐ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82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游泳、游水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swim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洗う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あらう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83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洗、清洗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wash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書く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かく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84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写、书写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write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聞く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きく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85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听、听见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listen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消す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けす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86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消失、消灭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erase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立つ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たつ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87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站立、起立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stand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出す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だす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88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拿出、放出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take out;serve(a person a meal)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使う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つかう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89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使用、运用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use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塗る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ぬる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涂，刷paint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paint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点ける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つける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90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点亮、开启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light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運ぶ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はこぶ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91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运输、携带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carry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滑る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すべる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92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滑，滑动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slip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包む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つつむ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93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包，裹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wrap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落とす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おとす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94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掉落，丢失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drop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手伝う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てつだう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95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帮助，协助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help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泣く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なく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96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哭泣，流泪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cry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乾く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かわく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97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干燥，变干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dry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勝つ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かつ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98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胜利、获胜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win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無くす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なくす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99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丢失、失去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lose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描く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えがく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画，描draw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draw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頂く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いただく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100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受领、承蒙、收到 (自谦)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receive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急ぐ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いそぐ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101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赶、赶路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hurry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集まる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あつまる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102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集合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assemble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合う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あう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103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合适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match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直す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なおす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104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修理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repair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履く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はく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105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穿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wear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話す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はなす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106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话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talk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転落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てんらく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107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跌落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Fall; tumble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連敗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れんぱい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108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连败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Consecutive losses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獲得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かくとく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109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获得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To acquire; to obtain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迷う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まよう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迷路，犹豫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get lost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目指す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めざす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110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目标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To aim for; to aspire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我慢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がまん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111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忍耐/忍受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To endure / To tolerate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経験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けいけん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112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经验，经历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experience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出発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しゅっぱつ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113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出发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departure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寝坊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ねぼう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114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睡过头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sleep in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感謝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かんしゃ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115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感谢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thank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帰国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きこく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116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回国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return to one's country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ごちそう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ごちそう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117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请客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treat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ドライブ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ドライブ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118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开车、兜风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drive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心配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しんぱい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119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担心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worry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受け取る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うけとる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接受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receive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残業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ざんぎょう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120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加班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overtime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届ける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とどける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121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送达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deliver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集める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あつめる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122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集合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collect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つける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つける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123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点燃、打开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turn on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待ち受ける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まちうける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124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等待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wait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着る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きる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125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穿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wear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間違える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まちがえる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126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搞错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make a mistake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かける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かける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127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打（电话）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make (a call)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見せる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みせる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128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展示、呈现、出示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show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寝る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ねる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129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睡觉、睡眠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sleep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点く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つく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点燃、亮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light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乗る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のる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130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乘坐、搭乘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get on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降りる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おりる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131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下车、下楼、下山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get off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売る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うる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132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卖、出售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sell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浴びる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あびる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133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沐浴、洗澡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take a shower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借りる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かりる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134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（向别人）借、借用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borrow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答える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こたえる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135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回答、回复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answer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作る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つくる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136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制作、创造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make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出る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でる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137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出去、离开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leave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怒る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おこる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138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生气，愤怒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get angry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捨てる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すてる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139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扔掉，丢弃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discard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登る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のぼる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爬，登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climb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送る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おくる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140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送出、发送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send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止める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とめる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141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停止、阻止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stop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釣る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つる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142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钓鱼、钓取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fish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触る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さわる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143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触摸、接触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touch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建てる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たてる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144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建造、建立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build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注文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ちゅうもん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145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订，点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order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申請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しんせい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146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申请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apply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計算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けいさん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147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计算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calculate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もたらす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もたらす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148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带来、引起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 To bring about、to cause、to result in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82" name="Slide_1_kanji"/>
          <p:cNvSpPr/>
          <p:nvPr/>
        </p:nvSpPr>
        <p:spPr>
          <a:xfrm>
            <a:off x="228240" y="407592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6000" spc="-1" strike="noStrike">
                <a:solidFill>
                  <a:srgbClr val="c9211e"/>
                </a:solidFill>
                <a:latin typeface="Arial"/>
                <a:ea typeface="Arial"/>
              </a:rPr>
              <a:t>動く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3" name="Slide_1_hiragana"/>
          <p:cNvSpPr/>
          <p:nvPr/>
        </p:nvSpPr>
        <p:spPr>
          <a:xfrm>
            <a:off x="206280" y="156924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4000" spc="-1" strike="noStrike">
                <a:solidFill>
                  <a:srgbClr val="000000"/>
                </a:solidFill>
                <a:latin typeface="Arial"/>
                <a:ea typeface="宋体"/>
              </a:rPr>
              <a:t>うごく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Slide_1_index"/>
          <p:cNvSpPr/>
          <p:nvPr/>
        </p:nvSpPr>
        <p:spPr>
          <a:xfrm>
            <a:off x="228240" y="227880"/>
            <a:ext cx="4329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149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Slide_1_chinese"/>
          <p:cNvSpPr/>
          <p:nvPr/>
        </p:nvSpPr>
        <p:spPr>
          <a:xfrm>
            <a:off x="241200" y="634968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729fcf"/>
                </a:solidFill>
                <a:latin typeface="Arial"/>
                <a:ea typeface="宋体"/>
              </a:rPr>
              <a:t>移动、摇动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Slide_1_english"/>
          <p:cNvSpPr/>
          <p:nvPr/>
        </p:nvSpPr>
        <p:spPr>
          <a:xfrm>
            <a:off x="241200" y="7936200"/>
            <a:ext cx="524304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ja-JP" sz="2800" spc="-1" strike="noStrike">
                <a:solidFill>
                  <a:srgbClr val="5eb91e"/>
                </a:solidFill>
                <a:latin typeface="Arial"/>
                <a:ea typeface="宋体"/>
              </a:rPr>
              <a:t>move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8" name="Picture 87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8520" cy="7549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