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ベッドで寝る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ベッドでねる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在床上睡觉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Sleep in bed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お茶を飲む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おちゃをのむ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喝茶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Drink tea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ドレスを着る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ドレスをきる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穿礼服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Wear a dress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旅行が出発する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りょこうがしゅっぱつする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旅行出发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trip departs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言葉を訳す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ことばをやくす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翻译词语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Translate words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魚を釣る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さかなをつる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钓鱼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Catch fish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ビルを建てる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ビルをたてる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建造大楼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Build a building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時計が動く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とけいがうごく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钟表走动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clock moves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予定を急ぐ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よていをいそぐ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加快计划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Rush the schedule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戦況を好転する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せんきょうをこうてんする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战况好转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situation improves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経済が好転する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けいざいがこうてんする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经济好转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economy improves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売上が減る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うりあげがへる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销售额减少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Sales decrease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ご飯を食べる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ごはんをたべる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吃饭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Eat rice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売上が増える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うりあげがふえる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销售额增加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Sales increase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階段を降りる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かいだんをおりる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下楼梯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 down the stairs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名前を言う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なまえをいう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说名字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Say the name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ことを言う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ことをいう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说事情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Speak about something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子供が笑う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こどもがわらう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孩子们笑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Children laugh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薬を売る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くすりをうる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卖药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Sell medicine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食べ物を包む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たべものをつつむ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包装食物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Wrap food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映画を見て泣く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えいがをみてなく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看电影时哭泣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Cry while watching a movie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数字を比べる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すうじをくらべる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比较数字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Compare numbers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両親が怒る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りょうしんがおこる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父母生气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Parents get angry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中華料理を作る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ちゅうかりょうりをつくる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做中餐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Make Chinese food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情報を調べる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じょうほうをしらべる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查信息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Check information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社長に感謝する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しゃちょうにかんしゃする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感谢社长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Thank the president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海で泳ぐ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うみでおよぐ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在海里游泳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Swim in the sea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タバコを吸う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たばこをすう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吸烟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Smoke a cigarette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シャワーを浴びる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シャワーをあびる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洗澡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a shower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飛行機を運転する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ひこうきをうんてんする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驾驶飞机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Pilot an airplane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飛行機が出発する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ひこうきがしゅっぱつする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飞机起飞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plane departs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ギターを練習する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ギターをれんしゅうする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练习吉他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Practice guitar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ピアノを弾く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ピアノをひく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弹钢琴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Play piano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山に登る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やまにのぼる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爬山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Climb a mountain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毎朝早く起きる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まいあさはやくおきる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每天早上早起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Wake up early every morning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フランス語を教える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フランスごをおしえる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教法语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Teach French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窓を開ける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まどをあける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Open the window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窓を閉める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まどをしめる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关窗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Close the window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ドアを開ける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ドアをあける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Open the door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ドアを閉める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ドアをしめる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关门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Close the door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ドアを引く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ドアをひく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拉门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Pull the door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鍵をかける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かぎをかける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锁门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Lock the door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鍵を開ける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かぎをあける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Unlock the door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ゴミを出す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ごみをだす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扔垃圾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out the trash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会社へ行く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かいしゃへいく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去公司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 to the company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顔を洗う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かおをあらう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洗脸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Wash face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銀行へ行く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ぎんこうへいく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去银行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 to the bank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お金を下ろす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おかねをおろす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取钱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Withdraw money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お金を払う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おかねをはらう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付款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Pay money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お金を返す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おかねをかえす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还钱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Return money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音楽を聞く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おんがくをきく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听音乐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Listen to music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メールを出す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メールをだす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发邮件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Send an email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メールをもらう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メールをもらう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收到邮件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Receive an email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メールを受け取る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メールをうけとる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接受邮件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an email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手紙を書く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てがみをかく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写信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Write a letter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海岸をドライブする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かいがんをどらいぶする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沿海岸驾车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Drive along the coast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歯を磨く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はをみがく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刷牙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Brush teeth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ドライブをする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ドライブをする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驾车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 for a drive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車を止める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くるまをとめる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停车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Stop the car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車を洗う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くるまをあらう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洗车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Wash the car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電車が到着する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でんしゃがとうちゃくする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火车到达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train arrives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車を運転する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くるまをうんてんする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驾车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Drive a car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帽子を脱ぐ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ぼうしをぬぐ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脱帽子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off the hat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書類を読む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しょるいをよむ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读文件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Read documents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切符を買う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きっぷをかう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买票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Buy a ticket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切符を集める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きっぷをあつめる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收集票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Collect tickets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スマホを使う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スマホをつかう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使用手机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Use a smartphone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頭を洗う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あたまをあらう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洗头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Wash hair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自動車を修理する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じどうしゃをしゅうりする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修理汽车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Repair a car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自転車に乗る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じてんしゃにのる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骑自行车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Ride a bicycle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釣りをする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つりをする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钓鱼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 fishing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本を返す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ほんをかえす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还书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Return a book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ギフトをもらう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ギフトをもらう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收到礼物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Receive a gift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薬を飲む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くすりをのむ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吃药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medicine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コーヒーを飲む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コーヒーをのむ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喝咖啡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Drink coffee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本を借りる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ほんをかりる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借书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Borrow a book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火が点く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ひがつく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火点燃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fire starts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机を直す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つくえをなおす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修理桌子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Fix the desk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ヘアカットをお願します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ヘアカットをおねがいします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剪头发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Please give me a haircut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木が枯れる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きがかれる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树木枯萎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tree withers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桜が咲く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さくらがさく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樱花盛开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Cherry blossoms bloom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色を塗る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いろをぬる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涂色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Paint color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絵を描く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えをかく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画画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Draw a picture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プレゼントを受け取る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プレゼントをうけとる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收到礼物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Receive a present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切手を貼る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きってをはる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贴邮票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Affix a stamp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電話をかける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でんわをかける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打电话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Make a phone call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ファックスを送る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ファックスをおくる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发送传真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Send a fax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資料を作る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しりょうをつくる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制作资料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Prepare materials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写真を撮る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しゃしんをとる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拍照片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a photo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服を脱ぐ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ふくをぬぐ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脱衣服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off clothes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テレビをつける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テレビをつける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开电视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Turn on the TV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テレビを見る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テレビをみる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看电视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Watch TV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電気をつける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でんきをつける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Turn on the light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電気を消す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でんきをけす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关灯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Turn off the light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野球をする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やきゅうをする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打棒球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Play baseball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パスポートを申請する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パスポートをしんせいする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申请护照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Apply for a passport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家を出る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いえをでる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离开家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Leave the house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ボタンを押す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ボタンをおす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按按钮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Press a button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風邪を引く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かぜをひく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得感冒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Catch a cold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風邪を治る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かぜをなおる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感冒痊愈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Recover from a cold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服を着る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ふくをきる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穿衣服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Put on clothes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大声で笑う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おおごえでわらう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大声笑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Laugh out loud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道に迷う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みちにまよう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迷路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lost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メッセージを届ける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メッセージをとどける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送消息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Deliver a message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荷物を届ける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にもつをとどける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送货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Deliver a package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荷物が到着する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にもつがとうちゃくする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包裹到达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The package arrives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試合に勝つ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しあいにかつ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赢得比赛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Win the match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試合に負ける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しあいにまける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输掉比赛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Lose the match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勝負に負ける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しょうぶにまける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输掉比赛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Lose the contest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商品を注文する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しょうひんをちゅうもんする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订购商品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Order a product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食事を注文する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しょくじをちゅうもんする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点餐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Order a meal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お茶を入れる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おちゃをいれる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泡茶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Brew tea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プレゼントを包む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プレゼントをつつむ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包装礼物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Wrap a gift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数を数える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かずをかぞえる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数数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Count numbers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数が減る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かずがへる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数量减少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Numbers decrease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人を数える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ひとをかぞえる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计算人数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Count people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質問を訊く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しつもんをきく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问问题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Ask a question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皆んなさんの質問に答える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みんなさんのしつもんにこたえる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回答大家的问题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Answer everyone’s questions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意見を訊く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いけんをきく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征询意见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Ask for opinions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結果をもたらす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けっかをもたらす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带来结果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Bring results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影響をもたらす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えいきょうをもたらす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带来影响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Bring influence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景色が彩る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けしきがいろどる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风景变得多彩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268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Scenery becomes colorful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160" cy="754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