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5668963" cy="1007745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きょうはなんようび？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今日は月曜日です。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きょうはげつようびです。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it today?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Today is Monday.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今天星期幾？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今天是星期一。</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旅行は何曜日？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りょこうはなんようび？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旅行は火曜日です。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りょこうはかようびです。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trip?</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trip is on Tuesday.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旅行星期幾？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旅行是星期二。</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締め切りは何曜日？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しめきりはなんようび？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締め切りは金曜日です。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しめきりはきんようびです。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deadline?</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deadline is on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截止日期星期幾？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截止日期是星期五。</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映画は何曜日？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えいがはなんようび？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映画は水曜日です。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えいがはすいようびです。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movie?</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movie is on Wednesday.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電影星期幾？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電影是星期三。</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友達と会う日は何曜日？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ともだちとあうひはなんようび？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友達と会う日は木曜日です。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ともだちとあうひはもくようびです。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do you meet your friends?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meet my friends on Thursday.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與朋友見面星期幾？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我星期四見朋友。</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次のミーティングは何曜日？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つぎのみーてぃんぐはなんようび？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次のミーティングは月曜日です。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つぎのみーてぃんぐはげつようびです。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next meeting?</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next meeting is on Monday.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下次會議星期幾？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下次會議是星期一。</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イベントは何曜日？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いべんとはなんようび？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イベントは土曜日です。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いべんとはどようびです。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event?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event is on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活動星期幾？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活動是星期六。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図書館に行く日は何曜日？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としょかんにいくひはなんようび？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図書館に行く日は日曜日です。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としょかんにいくひはにちようびです。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do you go to the library?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go to the library on Sunday.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去圖書館星期幾？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我星期日去圖書館。</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面接は何曜日？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めんせつはなんようび？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面接は火曜日です。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めんせつはかようびです。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interview?</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interview is on Tuesday.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面試星期幾？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面試是星期二。</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病院の予約は何曜日？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びょういんのよやくはなんようび？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病院の予約は水曜日です。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びょういんのよやくはすいようびです。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hospital appointment?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hospital appointment is on Wednesday.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醫院預約星期幾？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醫院預約是星期三。</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美容院の予約は何曜日？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びよういんのよやくはなんようび？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美容院の予約は木曜日です。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びよういんのよやくはもくようびです。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beauty salon appointment?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beauty salon appointment is on Thursday.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美容院預約星期幾？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美容院預約是星期四。</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明日は何曜日？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あしたはなんようび？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明日は火曜日です。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あしたはかようびです。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tomorrow?</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Tomorrow is Tuesday.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明天星期幾？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明天是星期二。</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コンサートは何曜日？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こんさーとはなんようび？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コンサートは金曜日です。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こんさーとはきんようびです。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concert?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concert is on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音樂會星期幾？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音樂會是星期五。</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セールは何曜日？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せーるはなんようび？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セールは日曜日です。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せーるはにちようびです。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sale?</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sale is on Sunday.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特賣星期幾？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特賣是星期日。</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パーティーは何曜日？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ぱーてぃーはなんようび？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パーティーは土曜日です。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ぱーてぃーはどようびです。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party?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party is on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派對星期幾？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派對是星期六。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ランチの約束は何曜日？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らんちのやくそくはなんようび？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ランチの約束は月曜日です。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らんちのやくそくはげつようびです。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lunch appointment?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lunch appointment is on Monday.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午餐約會是星期幾？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午餐約會是星期一。</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プレゼンテーションは何曜日？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ぷれぜんてーしょんはなんようび？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プレゼンテーションは火曜日です。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ぷれぜんてーしょんはかようびです。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presentation?</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presentation is on Tuesday.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簡報是星期幾？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簡報是星期二。</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ワークショップは何曜日？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わーくしょっぷはなんようび？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ワークショップは水曜日です。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わーくしょっぷはすいようびです。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workshop?</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workshop is on Wednesday.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工作坊是星期幾？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工作坊是星期三。</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アルバイトは何曜日？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あるばいとはなんようび？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アルバイトは金曜日です。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あるばいとはきんようびです。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part-time job?</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part-time job is on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兼職是星期幾？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兼職是星期五。</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運動会は何曜日？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うんどうかいはなんようび？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運動会は土曜日です。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うんどうかいはどようびです。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sports 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sports day is on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運動會是星期幾？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運動會是星期六。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クリスマスは何曜日？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くりすますはなんようび？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クリスマスは木曜日です。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くりすますはもくようびです。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Christmas?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Christmas is on Thursday.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聖誕節是星期幾？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聖誕節是星期四。</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新年は何曜日？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しんねんはなんようび？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新年は月曜日です。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しんねんはげつようびです。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New Year?</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New Year is on Monday.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新年是星期幾？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新年是星期一。</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昨日は何曜日？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きのうはなんようび？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昨日は日曜日でした。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きのうはにちようびでした。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was yesterday?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Yesterday was Sunday.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昨天星期幾？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昨天是星期日。</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結婚式は何曜日？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けっこんしきはなんようび？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結婚式は日曜日です。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けっこんしきはにちようびです。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wedding?</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wedding is on Sunday.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婚禮是星期幾？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婚禮是星期日。</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it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It's Thursday.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今天是星期四。</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来週の何曜日ですか？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らいしゅうのなんようびですか？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it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It's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明天是星期六。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先週の何曜日に出張しましたか？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せんしゅうのなんようびにしゅっちょうしましたか？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金曜日に出張しました。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きんようびにしゅっちょうしました。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travel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traveled on Friday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上週星期幾出差？</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我上周五出差。</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再来週の何曜日に会議がありますか？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さらいしゅうのなんようびにかいぎがありますか？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火曜日に会議があります。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かようびにかいぎがあります。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meeting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There is a meeting on Tuesday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兩周後星期幾開會？</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兩周後星期二開會。</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先々週の何曜日に友達と食事に行きましたか？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せんせんしゅうのなんようびにともだちとしょくじにいきましたか？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水曜日に友達と食事に行きました。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すいようびにともだちとしょくじにいきました。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go out for dinner with friends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went out for dinner with friends on Wednesday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兩周前星期幾和朋友吃飯？</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我兩周前星期三和朋友吃飯。</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今週の何曜日に映画を見ますか？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こんしゅうのなんようびにえいがをみますか？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金曜日に映画を見ます。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きんようびにえいがをみます。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watch a movie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watch a movie on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這週星期幾看電影？</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我這周五看電影。</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来週の何曜日に休みがありますか？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らいしゅうのなんようびにやすみがありますか？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月曜日に休みがあります。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げつようびにやすみがあります。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do you have off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have a day off on Monday next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下週星期幾放假？</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我下周一放假。</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先週の何曜日に新しいプロジェクトが始まりましたか？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せんしゅうのなんようびにあたらしいぷろじぇくとがはじまりましたか？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火曜日に新しいプロジェクトが始まりました。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かようびにあたらしいぷろじぇくとがはじまりました。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the new project start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new project started on Tuesday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上週星期幾開始新項目？</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我上周二開始了新項目。</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再来週の何曜日に友達と旅行に行きますか？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さらいしゅうのなんようびにともだちとりょこうにいきますか？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土曜日に友達と旅行に行きます。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どようびにともだちとりょこうにいきます。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travel with friends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travel with friends on Saturday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兩周後星期幾和朋友旅行？</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我兩周後星期六和朋友旅行。</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休みは何曜日？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やすみはなんようび？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休みは土曜日です。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やすみはどようびです。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day off?</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day off is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休息星期幾？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休息是星期六。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先々週の何曜日は天気が良かったですか？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せんせんしゅうのなんようびはてんきがよかったですか？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木曜日は天気が良かったです。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もくようびはてんきがよかったです。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was the weather good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Thursday had good weather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兩周前星期幾天氣好？</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兩周前星期四天氣好。</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今週の何曜日に授業がありますか？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こんしゅうのなんようびにじゅぎょうがありますか？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月曜日に授業があります。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げつようびにじゅぎょうがあります。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do you have class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have class on Monday this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這週星期幾上課？</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我這周一上課。</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来週の何曜日に新しい本が発売されますか？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らいしゅうのなんようびにてすとがありますか？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水曜日に新しい本が発売されます。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きんようびにてすとがあります。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test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test is on Friday next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下週星期幾考試？</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我下周五考試。</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先週の何曜日に友達とカフェに行きましたか？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せんしゅうのなんようびにかいしゃをやすみましたか？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金曜日に友達とカフェに行きました。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もくようびにかいしゃをやすみました。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take off from work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took off from work on Thursday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上週星期幾請假不上班？</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我上周四請假不上班。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再来週の何曜日に家族とピクニックに行きますか？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さらいしゅうのなんようびにともだちとらんちをしますか？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日曜日に家族とピクニックに行きます。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すいようびにともだちとらんちをします。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have lunch with friends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have lunch with friends on Wednesday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兩周後星期幾和朋友吃午餐？</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我兩周後星期三和朋友吃午餐。</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先々週の何曜日に試験がありましたか？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せんせんしゅうのなんようびにかぞくとあそびましたか？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木曜日に試験がありました。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きんようびにかぞくとあそびました。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play with your family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played with my family on Friday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兩周前星期幾和家人玩？</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我兩周前星期五和家人玩。</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今週の何曜日に雨が降りましたか？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こんしゅうのなんようびにかいものをしますか？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水曜日に雨が降りました。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どようびにかいものをします。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go shopping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go shopping on Saturday this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這週星期幾去購物？</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我這周六去購物。</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来週の何曜日にコンサートに行きますか？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らいしゅうのなんようびにうんどうをしますか？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土曜日にコンサートに行きます。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にちようびにうんどうをします。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exercise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exercise on Sunday next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下週星期幾運動？</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我下周日運動。</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先週の何曜日に新しいレストランに行きましたか？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せんしゅうのなんようびにえいがをみましたか？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木曜日に新しいレストランに行きました。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げつようびにえいがをみました。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watch a movie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watched a movie on Monday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上週星期幾看電影？</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我上周一看電影。</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再来週の何曜日に友達と映画を見ますか？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さらいしゅうのなんようびにあたらしいぷろじぇくとがはじまりますか？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金曜日に友達と映画を見ます。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すいようびにあたらしいぷろじぇくとがはじまります。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the new project start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new project will start on Wednesday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兩周後星期幾開始新項目？</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兩周後星期三開始新項目。</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テストは何曜日？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てすとはなんようび？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テストは金曜日です。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てすとはきんようびです。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test?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test is on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測試星期幾？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測試是星期五。</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先々週の何曜日にお祭りに行きましたか？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せんせんしゅうのなんようびにともだちとはなしましたか？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土曜日にお祭りに行きました。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きんようびにともだちとはなしました。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talk with friends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talked with friends on Friday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兩周前星期幾和朋友聊天？</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我兩周前星期五和朋友聊天。</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今週の何曜日にお仕事が忙しかったですか？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こんしゅうのなんようびにおしごとがいそがしかったですか？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火曜日にお仕事が忙しかったです。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かようびにおしごとがいそがしかったです。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was work busy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Work was busy on Tuesday this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這週哪一天工作很忙？</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這周二工作很忙。</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来週の何曜日にスポーツをする予定ですか？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らいしゅうのなんようびにすぽーつをするよていですか？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木曜日にスポーツをする予定です。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もくようびにすぽーつをするよていです。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are you planning to do sports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plan to do sports on Thursday next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下週星期幾打算做運動？</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我下周四打算做運動。</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先週の何曜日に友達とショッピングに行きましたか？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せんしゅうのなんようびにともだちとしょっぴんぐにいきましたか？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水曜日に友達とショッピングに行きました。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すいようびにともだちとしょっぴんぐにいきました。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go shopping with friends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went shopping with friends on Wednesday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上週星期幾和朋友去購物？</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我上周三和朋友去購物。</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再来週の何曜日に家族と遠出しますか？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さらいしゅうのなんようびにかぞくとえんでしますか？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土曜日に家族と遠出します。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どようびにかぞくとえんでします。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go out with your family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go out with my family on Saturday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兩周後星期幾和家人外出？</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我兩周後星期六和家人外出。</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先々週の何曜日に映画を見ましたか？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せんせんしゅうのなんようびにえいがをみましたか？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金曜日に映画を見ました。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きんようびにえいがをみました。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watch a movie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watched a movie on Friday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兩周前星期幾看電影？</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我兩周前星期五看電影。</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今週の何曜日に夕食に何を食べますか？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こんしゅうのなんようびにゆうしょくになにをたべますか？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木曜日に夕食に何を食べますか？</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もくようびにゆうしょくになにをたべますか？</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will you eat for dinner on Thursday this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will you eat for dinner on Thursday this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這週四晚上吃什麼？</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這週四晚上吃什麼？</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来週の何曜日に友達と遊びに行きますか？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らいしゅうのなんようびにともだちとあそびにいきますか？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土曜日に友達と遊びに行きます。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どようびにともだちとあそびにいきます。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will you go out with friends next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will go out with friends on Saturday next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下週星期幾和朋友出去玩？</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我下周六和朋友出去玩。</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先週の何曜日に新しいカフェを見つけましたか？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せんしゅうのなんようびにあたらしいかふぇをみつけましたか？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木曜日に新しいカフェを見つけました。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もくようびにあたらしいかふぇをみつけました。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find a new cafe last week?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found a new cafe on Thursday last week.</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上週星期幾找到新咖啡廳？</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我上周四找到了一家新咖啡廳。</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再来週の何曜日にお祝いがありますか？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さらいしゅうのなんようびにおいわいがありますか？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金曜日にお祝いがあります。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きんようびにおいわいがあります。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celebration in two weeks?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There is a celebration on Friday in two weeks.</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兩周後星期幾有慶祝？</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兩周後星期五有慶祝。</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会議は何曜日？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かいぎはなんようび？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会議は水曜日です。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かいぎはすいようびです。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meeting?</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meeting is on Wednesday.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會議星期幾？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會議是星期三。</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60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先々週の何曜日に宿題をしましたか？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せんせんしゅうのなんようびにしゅくだいをしましたか？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月曜日に宿題をしました。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げつようびにしゅくだいをしました。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did you do homework two weeks ago?</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I did homework on Monday two weeks ago.</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兩周前星期幾做功課？</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我兩周前星期一做功課。</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授業は何曜日？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じゅぎょうはなんようび？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授業は木曜日です。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じゅぎょうはもくようびです。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class?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Class is on Thursday.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上課星期幾？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上課是星期四。</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誕生日は何曜日？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たんじょうびはなんようび？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誕生日は日曜日です。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たんじょうびはにちようびです。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your birthday?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Birthday is on Sunday.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生日星期幾？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生日是星期日。</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試合は何曜日？</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しあいはなんようび？</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試合は土曜日です。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しあいはどようびです。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day is the match?</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The match is on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比賽星期幾？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比賽是星期六。</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