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これはなんですか。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それは貯金箱（ちょきんばこ）ですよ。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それはちょきんばこですよ。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this?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That is a piggy bank.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那是一个存钱罐。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これはおいくらですか。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000円、こちらは5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こちらは3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000円です。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これはおいくらですか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much is this?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こちらはさんぜんえん、こちらはごせんえんです。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这个多少钱？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絵葉書（えはがき）はどこにありますか。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えはがきはどこにありますか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あちらです。レジの横です。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あちらです。れじのよこです。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can I find the postcards?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Over there. It's next to the register.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明信片在哪里？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在那里。就在收银台旁边。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これをください。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これをください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ありがとうございます。850円です。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ありがとうございます。はっぴゃくごじゅうえんです。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I'll take this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这个请给我。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please.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Thank you. It will be 850 yen.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こちらは私の友人の王さんです。王です。どうぞよろしくお願いします。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こちらはわたしのゆうじんのおうさんです。おうです。どうぞよろしくおねがいします。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鈴木です。はじめまして。どうぞよろしくおねがいします。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すずきです。はじめまして。どうぞよろしくおねがいします。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This is my friend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这是我的朋友，王先生。王。请多关照。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Mr. Wang. Wang. Nice to meet you.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I'm Suzuki. Nice to meet you. Please be kind to me.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失礼ですが、お仕事は何ですか。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しつれいですが、おしごとはなんですか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中国語の教師です。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ちゅうごくごのきょうしです。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Excuse 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对不起，请问你的工作是什么？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what is your job?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I am a Chinese language teacher.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ご趣味はなんですか。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ごしゅみはなんですか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趣味はテニスです。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しゅみはてにすです。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are your hobbies?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My hobby is tennis.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你的兴趣是什么？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我的爱好是打网球。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ご出身（しゅっしん）はどちらですか。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ごしゅっしんはどちらですか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大連です。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だいれんです。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are you from?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am from Dalian.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您来自哪里？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我来自大连。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