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何時に始めましたか？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なんじにはじめましたか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三年前から日本語を勉強しています。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さんねんまえからにほんごをべんきょうしています。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did you start?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started studying Japanese three years ago.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你是什么时候开始的？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我从三年前开始学习日语。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何時に家に帰りますか？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なんじにいえにかえりますか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普段は夜6時に家に帰ります。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ふだんはよるろくじにいえにかえります。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 you go home?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usually go home at 6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你几点钟回家？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我通常晚上6点回家。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明日は何時に会議がありますか？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あしたはなんじにかいぎがありますか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明日の朝、9時から会議があります。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あしたのあさ、くじからかいぎがあります。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the meeting tomorrow?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meeting is at 9 o'clock tomorrow morning.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明天几点钟有会议？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明天早上9点有会议。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何時に迎えに来ますか？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なんじにむかえにきますか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午後3時に到着する予定です。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ごごさんじにとうちゃくするよていです。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will you come to pick me up?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plan to arrive at 3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你几点钟来接我？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我预计下午3点到达。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彼らはいつ出発しますか？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かれらはいつしゅっぱつしますか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来月この街を出発します。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らいげつこのまちをしゅっぱつします。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they leave?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They will leave this town next month.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他们什么时候出发？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他们下个月离开这个城市。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いつ旅行に行きますか？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いつりょこうにいきますか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来週旅行に行きます。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らいしゅうりょこうにいきます。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When will you go on a trip?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will go on a trip next week.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你什么时候去旅行？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我下周去旅行。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今夜は何をする予定ですか？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こんやはなにをするよていですか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今夜は映画を見る予定です。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こんやはえいがをみるよていです。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are you planning to do tonight?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plan to watch a movie tonight.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今晚你打算做什么？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我计划今晚看电影。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何時に仕事を始めますか？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なんじにしごとをはじめますか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毎朝8時から仕事を始めます。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まいあさはちじからしごとをはじめます。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do you start work?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 start work at 8 o'clock every morning.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你几点钟开始工作？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我每天早上8点开始工作。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来週の木曜日は何の日ですか？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らいしゅうのもくようびはなんのひですか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来週の木曜日は私の誕生日です。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らいしゅうのもくようびはわたしのたんじょうびです。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day is next Thursday?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Next Thursday is my birthday.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下周四是什么日子？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下周四是我的生日。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今月末は忙しいですか？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こんげつまつはいそがしいですか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はい、今月末はとても忙しいです。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はい、こんげつまつはとてもいそがしいです。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you busy at the end of this month?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Yes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这个月末你忙吗？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I am very busy at the end of this month.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