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いつ出発しますか？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いつしゅっぱつしますか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明日朝、出発します。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あしたあさ、しゅっぱつします。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depart?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depart tomorrow morning.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你什么时候出发？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我明天早上出发。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いつ買いますか？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いつかいますか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来月新しい車を買います。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らいげつあたらしいくるまをかいます。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buy it?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buy a new car next month.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你什么时候买？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我下个月买一辆新车。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いつ始めましたか？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いつはじめましたか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三ヶ月前に始めました。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さんかげつまえにはじめました。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did you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started three months ago.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你什么时候开始的？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我三个月前开始的。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いつ食べますか？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いつたべますか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毎日朝食べます。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まいにちあさたべます。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do you eat?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eat every morning.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你什么时候吃？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我每天早上吃。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いつ来ますか？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いつきますか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今夜、来ます。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こんや、きます。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come?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come tonight.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你什么时候来？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我今晚来。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いつ学び始めますか？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いつまびはじめますか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来週から学び始めます。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らいしゅうからまびはじめます。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start learning?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start learning from next week.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你什么时候开始学习？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我下周开始学习。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いつ会いますか？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いつあいますか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明日昼食後、会います。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あしたちゅうしょくご、あいます。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meet?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meet after lunch tomorrow.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你什么时候见面？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我明天午餐后见面。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いつ終わりますか？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いつおわりますか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午後5時ごろ終わります。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ごごごじごろおわります。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it end?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will end around 5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它什么时候结束？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它将在下午5点左右结束。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いつ行きますか？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いついきますか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週末に行きます。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しゅうまつにいきます。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go?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go on the weekend.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你什么时候去？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我周末去。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いつ戻りますか？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いつもどりますか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明後日に戻ります。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あさってにもどります。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return?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return the day after tomorrow.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你什么时候回来？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我后天回来。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