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明日の会議は何時ですか？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あすのかいぎはなんじですか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午前10時ごろです。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ごぜんじゅうじごろです。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the meeting tomorrow?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around 10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明天的会议是什么时候？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大约是上午10点。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明日の天気は何時にわかるんですか？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あすのてんきはなんじにわかるんですか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朝8時ごろにわかります。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あさはちじごろにわかります。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we know the weather for tomorrow?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We will know around 8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明天的天气什么时候知道？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我们大约在早上8点知道。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明日の予定は何時に始まりますか？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あすのよていはなんじにはじまりますか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午前9時に始まります。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ごぜんくじにはじまります。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tomorrow's schedule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starts at 9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明天的计划几点开始？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它在上午9点开始。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夜のお祭りは何時に行われますか？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よるのおまつりはなんじにおこなわれますか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夜10時から行われます。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よるじゅうじからおこなわれます。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night festival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starts at 10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夜间的节日几点开始？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它在晚上10点开始。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この番組は何時から放送されますか？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このばんぐみはなんじからほうそうされますか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午後4時から放送されます。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ごごよじからほうそうされます。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this program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airs from 4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这个节目几点钟开始播放？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它从下午4点开始播出。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ミーティングは何時に終わりますか？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みーてぃんぐはなんじにおわりますか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夕方5時に終わります。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ゆうがたごじにおわります。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meeting end?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meeting ends at 5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会议什么时候结束？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会议在下午5点结束。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午後の電車は何時に来ますか？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ごごのでんしゃはなんじにきますか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午後3時に来ます。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ごごさんじにきます。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afternoon train come?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afternoon train comes at 3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下午的火车几点钟到达？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下午的火车在3点到达。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お昼ご飯は何時に食べますか？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おひるごはんはなんじにたべますか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正午12時ごろ食べます。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しょうごじゅうにじごろたべます。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 you eat lunch?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eat lunch around 12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你几点钟吃午饭？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我大约在中午12点吃午饭。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朝の散歩は何時に行きますか？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あさのさんぽはなんじにいきますか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朝6時に行きます。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あさろくじにいきます。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 you go for your morning walk?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go at 6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你早晨几点去散步？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我早上6点去散步。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授業は何時に始まりますか？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じゅぎょうはなんじにはじまりますか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午前11時に始まります。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ごぜんじゅういちじにはじまります。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class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class starts at 11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课程几点开始？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课程在上午11点开始。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仕事は何時に終わりますか？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しごとはなんじにおわりますか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午後6時に終わります。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ごごろくじにおわります。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work end?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Work ends at 6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工作什么时候结束？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工作在下午6点结束。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飛行機は何時に出発するの？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ひこうきはなんじにしゅっぱつするの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午後3時に出発します。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ごごさんじにしゅっぱつします。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plane depart?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departs at 3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飞机几点钟起飞？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它下午3点起飞。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昨日の夜は何時に寝ましたか？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きのうのよるはなんじにねましたか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深夜2時に寝ました。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しんやにじにねました。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did you go to bed last night?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went to bed at 2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你昨晚几点钟睡觉？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我昨晚2点钟睡觉。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週末の計画は何時に決まりますか？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しゅうまつのけいかくはなんじにきまりますか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夕方7時に決まります。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ゆうがたしちじにきまります。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will the weekend plans be decided?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plans will be decided at 7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周末的计划几点确定？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计划将在晚上7点确定。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昼間の会議は何時にありますか？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ひるまのかいぎはなんじにありますか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午後1時にあります。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ごごいちじにあります。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the daytime meeting?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meeting is at 1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白天的会议是什么时候？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会议在下午1点。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朝食は何時に食べますか？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ちょうしょくはなんじにたべますか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朝8時に食べます。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あさはちじにたべます。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 you have breakfast?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have breakfast at 8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你几点吃早餐？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我早上8点吃早餐。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何時に帰りますか？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なんじにかえりますか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夜11時ごろ帰ります。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よるじゅういちじごろかえります。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will you return home?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return home around 11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你几点钟回家？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我大约在晚上11点回家。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パーティーは何時からですか？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ぱーてぃーはなんじからですか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夕方6時からです。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ゆうがたろくじからです。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party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starts at 6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派对几点钟开始？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它在晚上6点开始。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彼は何時に来るのかな？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かれはなんじにくるのかな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午後2時ごろに来る予定です。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ごごにじごろにくるよていです。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will he come?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scheduled to come around 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他什么时候来？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他预计下午2点左右到达。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レストランの予約は何時に入れましたか？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れすとらんのよやくはなんじにいれましたか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昼12時に入れました。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ひるじゅうにじにいれました。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did you make the reservation for the restaurant?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made the reservation for 12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你预定餐厅的时间是什么时候？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我预定的是中午12点。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バスは何時に来るんですか？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ばすはなんじにくるんですか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午前8時半ごろ来ます。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ごぜんはちじはんごろきます。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bus come?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bus comes around 8:30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公交车几点钟来？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公交车大约在上午8:30到达。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映画は何時から始まるの？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えいがはなんじからはじまるの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午後7時から始まります。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ごごしちじからはじまります。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movie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starts at 7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电影几点钟开始？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它在晚上7点开始。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この本の発売は何時ですか？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このほんのはつばいはなんじですか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来週の火曜日に発売です。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らいしゅうのかようびにはつばいです。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the book release?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will be released on Tuesday next week.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这本书的发售时间是什么时候？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将在下周二发布。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イベントは何時に終わりますか？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いべんとはなんじにおわりますか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午後10時に終わります。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ごごじゅうじにおわります。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does the event end?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event ends at 10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活动什么时候结束？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活动在晚上10点结束。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