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このケーキは甘いですか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このけーきはあまいですか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いいえ、あまり甘くないです。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いいえ、あまりあまくないです。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cake sweet?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No，it's not very sweet.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这个蛋糕甜吗？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不，味道不太甜。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この池は深いですか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このいけはふかいですか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いいえ、浅いです。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いいえ、あさいです。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pond deep?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shallow.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这个池塘深吗？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不，它很浅。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彼の答えは正しいですか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かれのこたえはただしいですか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いいえ、間違っています。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いいえ、まちがっています。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his answer correct?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incorrect.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他的回答正确吗？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不，它不正确。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このお茶は苦いですか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このおちゃはにがいですか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いいえ、甘いです。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いいえ、あまいです。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tea bitter?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sweet.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这个茶苦吗？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不，它是甜的。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その映画は悪いですか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そのえいがはわるいですか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いいえ、良かったです。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いいえ、よかったです。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movie bad?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was good.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那部电影差吗？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不，那部电影很好。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この川は短いですか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このかわはみじかいですか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いいえ、長いです。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いいえ、ながいです。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river short?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long.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这条河短吗？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不，它很长。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その糸は細いですか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そのいとはほそいですか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いいえ、ふといです。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thread thin?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thick.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那根线细吗？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不，它很粗。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そのテーブルは丸いですか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そのてーぶるはまるいですか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いいえ、四角いです。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いいえ、しかくいです。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table round?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square.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那张桌子是圆形的吗？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不，它是方形的。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この本は安いですか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このほんはやすいですか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いいえ、高いです。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いいえ、たかいです。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book cheap?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expensive.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这本书便宜吗？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不，它很贵。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この家は古いですか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このいえはふるいですか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いいえ、新しいです。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いいえ、あたらしいです。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house old?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new.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这栋房子旧吗？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不，它是新的。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その列車は長いですか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そのれっしゃはながいですか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いいえ、短いです。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いいえ、みじかいです。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train long?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short.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那列火车长吗？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不，它很短。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その雪は白いですか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そのゆきはしろいですか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いいえ、少し黄色みがかっています。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いいえ、すこしきいろみがかっています。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snow white?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has a slight yellowish tint.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那雪是白色的吗？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不，它有一点点黄色的 tint。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彼の反応は早いですか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かれのはんのうははやいですか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いいえ、遅いです。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いいえ、おそいです。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his reaction quick?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slow.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他的反应快吗？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不，它很慢。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この木は太いですか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このきはふといですか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いいえ、細いです。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いいえ、ほそいです。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tree thick?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thin.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这棵树粗吗？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その車は速いですか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そのくるまははやいですか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いいえ、遅いです。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いいえ、おそいです。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car fast?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slow.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那辆车快吗？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不，它很慢。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彼の家は駅に近いですか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かれのいえはえきにちかいですか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いいえ、遠いです。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いいえ、とおいです。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his house near the station?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far.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他的家离车站近吗？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不，它很远。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このパイプは詰まらないですか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このぱいぷはつまらないですか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いいえ、詰まっています。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いいえ、つまっています。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pipe not clogged?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clogged.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这个管道堵塞吗？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不，它堵塞了。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この犬は小さいですか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このいぬはちいさいですか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いいえ、大きいです。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いいえ、おおきいです。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dog small?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big.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这只狗小吗？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不，它很大。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この部屋は狭いですか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このへやはせまいですか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いいえ、広いです。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いいえ、ひろいです。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room small?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spacious.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这个房间狭小吗？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不，它很宽敞。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今日は寒いですか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きょうはさむいですか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いいえ、暖かいです。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いいえ、あたたかいです。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it cold today?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warm.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今天冷吗？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不，它很暖和。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その映画は面白いですか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そのえいがはおもしろいですか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いいえ、つまらなかったです。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いいえ、つまらなかったです。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movie interesting?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was boring.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那部电影有趣吗？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不，它很无聊。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彼のかばんは重いですか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かれのかばんはおもいですか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いいえ、軽いです。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いいえ、かるいです。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his bag heavy?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light.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他的包重吗？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不，它很轻。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この部屋は汚いですか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このへやはきたないですか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いいえ、きれいに掃除されています。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いいえ、きれいにそうじされています。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room dirty?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clean and well-organized.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这个房间脏吗？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不，这个房间很干净。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この料理は美味しいですか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このりょうりはおいしいですか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いいえ、まずいです。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いいえ、まずいです。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dish delicious?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tasty.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这道菜美味吗？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不，它不好吃。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この部屋は明るいですか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このへやはあかるいですか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いいえ、暗いです。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いいえ、くらいです。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room bright?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dark.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这个房间明亮吗？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不，它很暗。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その道路は危ないですか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そのどうろはあぶないですか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いいえ、安全です。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いいえ、あんぜんです。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road dangerous?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safe.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那条道路危险吗？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不，它很安全。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そのイベントはすごいですか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そのいべんとはすごいですか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いいえ、普通です。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いいえ、ふつうです。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event amazing?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ordinary.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那个活动很棒吗？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不，它很普通。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彼はその人を嫌いですか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かれはそのひとをきらいですか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いいえ、好きです。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いいえ、すきです。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Does he dislike that person?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No，he likes them.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他不喜欢那个人吗？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不，他喜欢那个人。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今日は暑いですか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きょうはあついですか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いいえ、涼しいです。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いいえ、すずしいです。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it hot today?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cool.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今天热吗？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不，它很凉爽。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お風呂のお湯は熱いですか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おふろのおゆはあついですか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いいえ、温かいです。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いいえ、あたたかいです。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the bathwater hot?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warm.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浴缸的水热吗？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不，它是温暖的。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今日はひし暑いですか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きょうはひしあついですか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いいえ、過ごしやすいです。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いいえ、すごしやすいです。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it extremely hot today?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comfortable.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今天非常热吗？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不，它很舒适。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このビルは高いですか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このびるはたかいですか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いいえ、低いです。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いいえ、ひくいです。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building tall?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low.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这栋楼高吗？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不，它很矮。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最近は忙しいですか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さいきんはいそがしいですか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いいえ、暇です。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いいえ、ひまです。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Have you been busy recently?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 am free.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最近忙吗？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不，我很闲。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彼の頭が痛いですか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かれのあたまがいたいですか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いいえ、全く痛くありません。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いいえ、まったくいたくありません。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his head hurting?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doesn't hurt at all.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他的头疼吗？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不，完全不疼。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この机は低いですか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このつくえはひくいですか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いいえ、高いです。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いいえ、たかいです。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desk low?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high.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这张桌子低吗？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不，它很高。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このアイスクリームは冷たいですか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このあいすくりーむはつめたいですか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いいえ、温かいです。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いいえ、あたたかいです。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ice cream cold?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warm.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这个冰淇淋冷吗？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不，它是温暖的。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この料理は不味いですか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このりょうりはまずいですか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いいえ、美味しいです。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いいえ、おいしいです。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dish bad?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delicious.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这道菜难吃吗？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不，它很好吃。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この料理は塩辛いですか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このりょうりはしおからいですか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いいえ、甘いです。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いいえ、あまいです。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dish salty?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sweet.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这道菜咸吗？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不，它是甜的。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このスープはしょっぱいですか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このすーぷはしょっぱいですか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いいえ、ちょうどいいです。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いいえ、ちょうどいいです。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soup salty?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just right.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这个汤咸吗？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不，它正好。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この部屋は広いですか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このへやはひろいですか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いいえ、狭いです。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いいえ、せまいです。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room spacious?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small.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这个房间宽敞吗？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不，它很小。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彼の助言は良いですか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かれのじょげんはよいですか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いいえ、わるいです。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his advice good?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bad.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他的建议好吗？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不，它不好。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このテストは難しいですか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このてすとはむずかしいですか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いいえ、易しいです。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いいえ、やさしいです。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test difficult?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easy.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这个测试难吗？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不，它很简单。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この言葉の意味は正しいですか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このことばのいみはただしいですか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いいえ、間違っています。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いいえ、まちがっています。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the meaning of this word correct?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incorrect.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这个词的意思正确吗？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不，它不正确。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このカレーは辛いですか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このかれーはからいですか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いいえ、甘口です。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いいえ、あまくちです。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curry spicy?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mild.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这个咖喱辣吗？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不，它是甜口的。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この料理は旨いですか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このりょうりはうまいですか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いいえ、まずいです。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いいえ、まずいです。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dish delicious?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tasty.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这道菜好吃吗？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不，不好吃。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このクラスの生徒は少ないですか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このくらすのせいとはすくないですか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いいえ、多いです。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いいえ、おおいです。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Are there few students in this class?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No，there are many.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这个班的学生少吗？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不，很多。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彼の話は多いですか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かれのはなしはおおいですか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いいえ、少ないです。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いいえ、すくないです。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Are his stories many?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No，they are few.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他的故事多吗？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不，它们很少。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彼女の笑顔は可愛いですか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かのじょのえがおはかわいいですか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いいえ、美しいです。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いいえ、びしゅうです。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her smile cute?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beautiful.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她的笑容可爱吗？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不，它很美丽。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そのジョークは可笑しいですか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そのじょーくはおかしいですか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いいえ、つまらないです。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いいえ、つまらないです。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joke funny?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boring.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那个笑话有趣吗？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不，它很无聊。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彼と私は親しいですか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かれとわたしはしたしいですか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いいえ、知り合いです。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いいえ、しりあいです。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Are we close?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No，we are acquaintances.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我们亲近吗？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不，我们是熟人。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彼は寂しいですか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かれはさびしいですか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いいえ、満足しています。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いいえ、まんぞくしています。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he lonely?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No，he is satisfied.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他孤单吗？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不，他很满足。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彼女のドレスは美しいですか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かのじょのどれすはうつくしいですか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いいえ、普通です。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いいえ、ふつうです。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her dress beautiful?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ordinary.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她的连衣裙美丽吗？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不，它很普通。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彼はこの地域に詳しいですか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かれはこのちいきにくわしいですか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いいえ、初めて来ました。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いいえ、はじめてきました。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he familiar with this area?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No，he is new here.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他对这个地区熟悉吗？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不，他是第一次来这里。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彼は偉いですか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かれはえらいですか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いいえ、普通の人です。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いいえ、ふつうのひとです。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he great?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No，he is an ordinary person.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他很了不起吗？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不，他是普通人。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その話はおかしいですか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そのはなしはおかしいですか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いいえ、真面目な話です。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いいえ、まじめなはなしです。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story funny?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serious.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那个故事好笑吗？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不，它是认真的。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彼の車は黒いですか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かれのくるまはくろいですか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いいえ、実は白です。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いいえ、じつはしろいです。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his car black?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No，actually it is white.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他的车是黑色的吗？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不，实际上是白色的。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彼の行動はひどいですか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かれのこうどうはひどいですか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いいえ、適切です。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いいえ、てきせつです。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Are his actions terrible?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No，they are appropriate.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他的行为糟糕吗？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不，它们是恰当的。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彼の無駄遣いはもったいないですか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かれのむだづかいはもったいないですか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いいえ、経済的です。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いいえ、けいざいてきです。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his wasteful spending wasteful?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economical.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他的挥霍浪费吗？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不，它是经济的。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彼女は悲しいですか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かのじょはかなしいですか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いいえ、元気です。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いいえ、げんきです。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she sad?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No，she is energetic.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她伤心吗？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不，她很有活力。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彼は弱いですか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かれはよわいですか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いいえ、強いです。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いいえ、つよいです。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he weak?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No，he is strong.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他弱吗？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不，他很强壮。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その先生は厳しいですか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そのせんせいはきびしいですか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いいえ、優しいです。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いいえ、やさしいです。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teacher strict?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No，he/she is kind.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那位老师严格吗？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不，他/她很温柔。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この店は幅広い品揃えですか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このみせははばひろいしなぞろえですか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いいえ、狭いです。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いいえ、せまいです。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Does this store have a wide range of items?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limited.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这家店的商品种类多吗？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不，它很狭窄。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この布は柔らかいですか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このぬのはやわらかいですか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いいえ、硬いです。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いいえ、かたいです。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fabric soft?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hard.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这块布料柔软吗？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不，它是硬的。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彼の握手は力強いですか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かれのあくしゅはちからづよいですか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いいえ、弱いです。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いいえ、よわいです。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his handshake firm?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weak.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他的握手有力吗？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不，它是软的。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この木は硬いですか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このきはかたいですか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いいえ、柔らかいです。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いいえ、やわらかいです。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wood hard?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soft.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这块木头硬吗？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不，它是软的。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この本は厚いですか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このほんはあついですか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いいえ、薄いです。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いいえ、うすいです。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book thick?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thin.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这本书厚吗？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不，它是薄的。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そのカーテンは薄いですか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そのかーてんはうすいですか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いいえ、厚手です。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いいえ、あつでです。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Are those curtains thin?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No，they are thick.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那些窗帘薄吗？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不，它们很厚。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彼はおとなしい性格ですか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かれはおとなしいせいかくですか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いいえ、活発です。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いいえ、かっぱつです。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he a quiet person?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No，he is lively.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他性格安静吗？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不，他很活跃。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彼女は恥ずかしいですか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かのじょははずかしいですか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いいえ、自信があります。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いいえ、じしんがあります。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she embarrassed?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No，she is confident.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她感到尴尬吗？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不，她很自信。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その花は珍しいですか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そのはなはめずらしいですか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いいえ、よく見かけます。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いいえ、よくみかけます。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flower rare?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common.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那朵花稀有吗？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不，它很常见。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その映画はひどいですか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そのえいがはひどいですか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いいえ、面白かったです。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いいえ、おもしろかったです。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movie terrible?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was interesting.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那部电影糟糕吗？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不，它很有趣。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この布は粗いですか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このぬのはあらいですか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いいえ、滑らかです。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いいえ、なめらかです。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cloth rough?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smooth.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这块布料粗糙吗？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不，它是光滑的。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このかばんは軽いですか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このかばんはかるいですか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いいえ、重いです。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いいえ、おもいです。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bag light?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heavy.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这个包轻吗？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不，它是重的。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彼の言葉遣いは優しいですか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かれのことばづかいはやさしいですか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いいえ、厳しいです。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いいえ、きびしいです。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his language polite?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strict.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他说话温柔吗？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不，它是严厉的。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この部屋は暗いですか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このへやはくらいですか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いいえ、明るいです。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いいえ、あかるいです。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room dark?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bright.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这个房间暗吗？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不，它是明亮的。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彼の声が煩いですか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かれのこえがうるさいですか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いいえ、静かです。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いいえ、しずかです。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his voice loud?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quiet.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他的声音吵吗？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不，他的声音很安静。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この問題は易いですか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このもんだいはやさしいですか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いいえ、難しいです。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いいえ、むずかしいです。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problem easy?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difficult.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这个问题简单吗？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不，它很难。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