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このケーキは甘いですか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このけーきはあまいですか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いいえ、甘くないです。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いいえ、あまくないです。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cake sweet?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sweet.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这个蛋糕甜吗？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不，它不甜。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この池は深いですか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このいけはふかいですか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pond deep?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deep.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这个池塘深吗？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不，它不深。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彼の答えは正しいですか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かれのこたえはただしいですか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いいえ、正しくありません。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いいえ、ただしくありません。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answer correct?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correct.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他的回答正确吗？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不，它不正确。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このお茶は苦いですか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このおちゃはにがいですか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いいえ、苦くないです。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いいえ、にがくないです。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tea bitter?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bitter.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这茶苦吗？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不，它不苦。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その映画は悪いですか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そのえいがはわるいですか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いいえ、悪くありません。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いいえ、わるくありません。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movie bad?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bad.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那部电影差吗？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この川は短いですか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このかわはみじかいですか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いいえ、短くないです。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いいえ、みじかくないです。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river short?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short.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这条河短吗？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その糸は細いですか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そのいとはほそいですか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いいえ、細くありません。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いいえ、ほそくありません。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thread thin?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thin.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那个线很细吗？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そのテーブルは丸いですか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そのてーぶるはまるいですか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いいえ、丸くないです。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いいえ、まるくないです。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table round?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round.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桌子是圆形的吗？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不，它不是圆的。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この本は安いですか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このほんはやすいですか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いいえ、安くないです。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いいえ、やすくないです。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book cheap?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cheap.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这本书便宜吗？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不，它不便宜。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この家は古いですか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このいえはふるいですか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いいえ、古くありません。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house old?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这房子旧吗？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不，它不旧。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その列車は長いですか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そのれっしゃはながいですか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いいえ、長くありません。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いいえ、ながくありません。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train long?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long.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那列火车长吗？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不，它不长。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その雪は白いですか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そのゆきはしろいですか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いいえ、白くありません。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いいえ、しろくありません。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snow white?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white.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雪是白色的吗？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不，它不是白色的。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彼の反応は早いですか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かれのはんのうははやいですか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いいえ、早くないです。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いいえ、はやくないです。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reaction fast?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fast.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他的反应快吗？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不，它不快。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この木は太いですか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このきはふといですか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いいえ、太くありません。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いいえ、ふとくありません。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tree thick?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thick.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这棵树粗吗？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その車は速いですか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そのくるまははやいですか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いいえ、速くないです。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いいえ、はやくないです。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car fast?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fast.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那辆车快吗？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不，它不快。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彼の家は駅に近いですか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かれのいえはえきにちかいですか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いいえ、近くありません。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いいえ、ちかくありません。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house close to the station?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close.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他的家离车站近吗？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不，它不近。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このパイプは詰まらないですか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このぱいぷはつまりませんか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いいえ、詰まっていません。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いいえ、つまっていません。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pipe not clogged?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clogged.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这根管道不堵吗？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不，它没有堵。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この犬は小さいですか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このいぬはちいさいですか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いいえ、小さくありません。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いいえ、ちいさくありません。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dog small?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small.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这只狗小吗？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不，它不小。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この部屋は狭いですか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このへやはせまいですか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いいえ、狭くないです。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いいえ、せまくないです。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small?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small.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这个房间狭小吗？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不，它不狭小。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今日は寒いですか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きょうはさむいですか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いいえ、寒くないです。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いいえ、さむくないです。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it cold today?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cold.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今天冷吗？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不，它不冷。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その映画は面白いですか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そのえいがはおもしろいですか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いいえ、面白くありません。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いいえ、おもしろくありません。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movie interesting?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interesting.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那部电影有趣吗？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不，它不有趣。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彼のかばんは重いですか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かれのかばんはおもいですか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いいえ、重くないです。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いいえ、おもくないです。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bag heavy?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heavy.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他的包重吗？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不，它不重。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この部屋は汚いですか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このへやはきたないですか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いいえ、汚くないです。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いいえ、きたなくないです。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dirty?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dirty.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这个房间脏吗？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不，它不脏。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この料理は美味しいですか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このりょうりはおいしいですか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いいえ、美味しくありません。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いいえ、おいしくありません。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delicious?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delicious.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这道菜美味吗？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この部屋は明るいですか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このへやはあかるいですか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いいえ、明るくないです。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いいえ、あかるくないです。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bright?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bright.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这个房间明亮吗？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不，它不明亮。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その道路は危ないですか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そのどうろはあぶないですか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いいえ、危なくないです。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いいえ、あぶなくないです。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road dangerous?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dangerous.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那条路危险吗？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不，它不危险。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そのイベントはすごいですか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そのいべんとはすごいですか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いいえ、すごくありません。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いいえ、すごくありません。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event amazing?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amazing.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那个活动很棒吗？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不，它不棒。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彼は嫌いですか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かれはきらいですか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いいえ、嫌いではありません。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いいえ、きらいではありません。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Does he dislike it?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does not dislike it.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他讨厌吗？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不，他不讨厌。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いいえ、暑くないです。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いいえ、あつくないです。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it hot today?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hot.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今天热吗？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このコーヒーは熱いですか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このこーひーはあついですか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いいえ、あつくありません。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coffee hot?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hot.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这杯咖啡热吗？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不，它不热。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今日はひし暑いですか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きょうはひしあついですか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いいえ、ひし暑くないです。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いいえ、ひしあつくないです。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it oppressively hot today?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oppressively hot.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今天热得难受吗？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不，它不热得难受。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この山は高いですか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このやまはたかいですか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いいえ、高くありません。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いいえ、たかくありません。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mountain high?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high.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这座山高吗？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不，它不高。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彼は忙しいですか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かれはいそがしいですか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いいえ、忙しくありません。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いいえ、いそがしくありません。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busy?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not busy.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他忙吗？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不，他不忙。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彼の頭が痛いですか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かれのあたまがいたいですか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いいえ、いたくありません。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head hurting?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hurting.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他的头疼吗？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不，它不疼。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この机は低いですか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このつくえはひくいですか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いいえ、低くありません。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いいえ、ひくくありません。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desk low?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low.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这张桌子低吗？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不，它不低。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このアイスクリームは冷たいですか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このあいすくりーむはつめたいですか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いいえ、冷たくありません。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いいえ、つめたくありません。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ice cream cold?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cold.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这冰淇淋冷吗？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不，它不冷。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この料理は不味いですか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このりょうりはまずいですか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いいえ、不味くないです。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いいえ、まずくないです。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bad?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bad.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这道菜难吃吗？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この漬物は塩辛いですか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このつけものはしおからいですか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いいえ、塩辛くありません。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いいえ、しおからくありません。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these pickles salty?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No，they are not salty.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这些腌菜咸吗？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不，它们不咸。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このスープはしょっぱいですか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このすーぷはしょっぱいですか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いいえ、しょっぱくありません。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いいえ、しょっぱくありません。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soup salty?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salty.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这汤咸吗？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不，它不咸。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この部屋は広いですか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このへやはひろいですか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いいえ、広くありません。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いいえ、ひろくありません。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spacious?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spacious.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这个房间宽敞吗？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不，它不宽敞。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この映画は良いですか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このえいがはいいですか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いいえ、良くありません。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いいえ、よくありません。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movie good?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good.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这部电影好吗？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このテストは難しいですか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このてすとはむずかしいですか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いいえ、難しくありません。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いいえ、むずかしくありません。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test difficult?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difficult.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这个测试难吗？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不，它不难。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この問題は易しいですか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このもんだいはやさしいですか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いいえ、易しくありません。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いいえ、やさしくありません。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problem easy?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easy.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这个问题简单吗？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不，它不简单。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このカレーは辛いですか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このかれーはからいですか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いいえ、からくありません。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curry spicy?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spicy.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这咖喱辣吗？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不，它不辣。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この料理は旨いですか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このりょうりはうまいですか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いいえ、旨くないです。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いいえ、うまくないです。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tasty?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tasty.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这道菜好吃吗？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この部屋は少ないですか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このへやはすくないですか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いいえ、少なくありません。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いいえ、すくなくありません。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room small?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small.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这个房间少吗？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不，它不小。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この本は多いですか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このほんはおおいですか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いいえ、多くありません。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いいえ、おおくありません。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there a lot of this book?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a lot.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这本书多吗？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不，它不多。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その犬は可愛いですか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そのいぬはかわいいですか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いいえ、可愛くありません。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いいえ、かわいくありません。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dog cute?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cute.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那只狗可爱吗？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不，它不可爱。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そのジョークは可笑しいですか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そのじょーくはおかしいですか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いいえ、可笑しくありません。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いいえ、おかしくありません。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joke funny?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funny.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那个笑话好笑吗？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不，它不好笑。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彼は親しいですか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かれはしたしいですか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いいえ、親しくありません。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いいえ、したしくありません。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close?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not close.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他亲近吗？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不，他不亲近。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今日は寂しいですか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きょうはさびしいですか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いいえ、寂しくありません。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いいえ、さびしくありません。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it lonely today?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lonely.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今天寂寞吗？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不，它不寂寞。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この花は美しいですか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このはなはうつくしいですか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いいえ、うつくしくありません。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flower beautiful?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beautiful.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这朵花美丽吗？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不，它不美丽。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この計画は詳しいですか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このけいかくはくわしいですか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いいえ、詳しくありません。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いいえ、くわしくありません。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plan detailed?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detailed.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这个计划详细吗？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不，它不详细。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その人は偉いですか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そのひとはえらいですか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いいえ、偉くありません。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いいえ、えらくありません。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person important?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not important.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那个人很重要吗？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不，他不重要。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この話はおかしいですか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このはなしはおかしいですか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いいえ、おかしくありません。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いいえ、おかしくありません。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story strange?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strange.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这个故事奇怪吗？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不，它不奇怪。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彼の車は黒いですか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かれのくるまはくろいですか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いいえ、黒くありません。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いいえ、くろくありません。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car black?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black.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他的车是黑色的吗？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不，它不是黑色的。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この映画はひどいですか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このえいがはひどいですか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いいえ、ひどくありません。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いいえ、ひどくありません。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movie terrible?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terrible.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这部电影很糟糕吗？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不，它不糟糕。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この料理はもったいないですか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このりょうりはもったいないですか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いいえ、もったいなくありません。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いいえ、もったいなくありません。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wasteful?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wasteful.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这道菜浪费吗？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不，它不浪费。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その出来事は悲しいですか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そのできごとはかなしいですか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いいえ、悲しくありません。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いいえ、かなしくありません。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event sad?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sad.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那个事件悲伤吗？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不，它不悲伤。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彼は弱いですか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かれはよわいですか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いいえ、よわくありません。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he weak?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not weak.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不，他不弱。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その教師は厳しいですか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そのきょうしはきびしいですか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いいえ、厳しくありません。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いいえ、きびしくありません。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teacher strict?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No，he is not strict.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那个老师严格吗？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不，他不严格。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この店は幅広いですか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このみせははばひろいですか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いいえ、幅広くありません。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いいえ、はばひろくありません。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store wide in variety?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wide in variety.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这家店的种类丰富吗？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不，它的种类不丰富。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この布は柔らかいですか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このぬのはやわらかいですか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いいえ、柔らかくありません。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いいえ、やわらかくありません。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fabric soft?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soft.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这块布料柔软吗？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不，它不柔软。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その音は力強いですか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そのおとはちからづよいですか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いいえ、力強くありません。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いいえ、ちからづよくありません。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sound powerful?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powerful.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那个声音有力吗？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不，它没有力。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この木は硬いですか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このきはかたいですか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いいえ、硬くありません。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いいえ、かたくありません。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wood hard?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hard.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这块木头硬吗？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不，它不硬。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この本は厚いですか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このほんはあついですか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いいえ、厚くありません。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いいえ、あつくありません。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book thick?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thick.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这本书厚吗？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不，它不厚。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そのカーテンは薄いですか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そのかーてんはうすいですか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いいえ、薄くないです。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いいえ、うすくないです。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the curtain thin?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thin.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窗帘薄吗？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この猫はおとなしいですか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このねこはおとなしいですか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いいえ、おとなしくありません。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いいえ、おとなしくありません。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cat quiet?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quiet.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这只猫安静吗？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不，它不安静。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あなたは恥ずかしいですか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あなたははずかしいですか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いいえ、恥ずかしくありません。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いいえ、はずかしくありません。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Are you embarrassed?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 am not embarrassed.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你尴尬吗？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不，我不尴尬。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その会議は長いですか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そのかいぎはながいですか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いいえ、長くありません。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いいえ、ながくありません。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meeting long?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long.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那个会议长吗？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不，它不长。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このコーヒーは苦いですか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このこーひーはにがいですか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いいえ、苦くありません。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いいえ、にがくありません。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coffee bitter?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bitter.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这咖啡苦吗？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不，它不苦。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その本は面白いですか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そのほんはおもしろいですか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いいえ、面白くありません。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いいえ、おもしろくありません。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book interesting?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interesting.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那本书有趣吗？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不，它不有趣。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この問題は深いですか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このもんだいはふかいですか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いいえ、深くありません。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いいえ、ふかくありません。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problem deep?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deep.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这个问题深吗？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不，它不深。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その建物は高いですか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そのたてもんはたかいですか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いいえ、高くありません。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いいえ、たかくありません。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building tall?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tall.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那栋建筑高吗？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不，它不高。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このラーメンは美味しいですか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このらーめんはおいしいですか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いいえ、美味しくありません。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いいえ、おいしくありません。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ramen delicious?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delicious.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这拉面好吃吗？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不，它不好吃。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彼の声が煩いですか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かれのこえがうるさいですか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いいえ、煩くありません。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いいえ、うるさくありません。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his voice noisy?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noisy.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他的声音吵吗？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不，它不吵。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この問題は易いですか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このもんだいはやさしいですか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いいえ、易しくないです。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いいえ、やさしくないです。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problem easy?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No，it is not easy.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这个问题简单吗？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不，它不简单。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