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このケーキは甘いですか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いいえ、甘くないです。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この池は深いですか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彼の答えは正しいですか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いいえ、正しくありません。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このお茶は苦いでしたか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いいえ、苦くなかったです。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その映画は悪いでしたか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いいえ、悪くありませんでした。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この川は短いですか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いいえ、短くないです。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その糸は細いですか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いいえ、細くありません。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そのテーブルは丸いでしたか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いいえ、丸くなかったです。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この本は安いですか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いいえ、安くないです。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この家は古いですか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いいえ、古くありません。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その列車は長いですか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いいえ、長くありません。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その雪は白いですか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いいえ、白くありません。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彼の反応は早いですか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いいえ、早くないです。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この木は太いでしたか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いいえ、太くありませんでした。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その車は速いでしたか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いいえ、速くなかったです。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彼の家は駅に近いですか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いいえ、近くありません。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このパイプは詰まらないですか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いいえ、詰まっていません。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この犬は小さいでしたか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いいえ、小さくありませんでした。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この部屋は狭いでしたか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いいえ、狭くなかったです。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今日は寒いでしたか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いいえ、寒くなかったです。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その映画は面白いですか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いいえ、面白くありません。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彼のかばんは重いですか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いいえ、重くないです。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この部屋は汚いでしたか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いいえ、汚くなかったです。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この料理は美味しいですか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いいえ、美味しくありません。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この部屋は明るいでしたか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いいえ、明るくなかったです。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その道路は危ないでしたか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いいえ、危なくなかったです。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そのイベントはすごいでしたか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いいえ、すごくありませんでした。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彼は嫌いでしたか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いいえ、嫌いではありませんでした。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今日は暑いですか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いいえ、暑くないです。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このコーヒーは熱いでしたか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いいえ、熱くありませんでした。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今日はひし暑いでしたか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いいえ、ひし暑くなかったです。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この山は高いでしたか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いいえ、高くありませんでした。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彼は忙しいですか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いいえ、忙しくありません。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彼の頭が痛いでしたか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いいえ、痛くありませんでした。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この机は低いですか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いいえ、低くありません。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このアイスクリームは冷たいですか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いいえ、冷たくありません。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この料理は不味いでしたか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いいえ、不味くなかったです。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この漬物は塩辛いですか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いいえ、塩辛くありません。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このスープはしょっぱいですか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いいえ、しょっぱくありません。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この部屋は広いですか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いいえ、広くありません。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この映画は良いでしたか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いいえ、良くありませんでした。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このテストは難しいでしたか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いいえ、難しくありませんでした。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この問題は易しいでしたか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いいえ、易しくありませんでした。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このカレーは辛いですか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いいえ、辛くありません。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この料理は旨いですか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いいえ、旨くないです。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この部屋は少ないですか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いいえ、少なくありません。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この本は多いでしたか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いいえ、多くありませんでした。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その犬は可愛いですか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いいえ、可愛くありません。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そのジョークは可笑しいでしたか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いいえ、可笑しくありませんでした。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彼は親しいでしたか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いいえ、親しくありませんでした。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今日は寂しいでしたか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いいえ、寂しくありませんでした。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この花は美しいでしたか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いいえ、美しくありませんでした。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この計画は詳しいでしたか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いいえ、詳しくありませんでした。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その人は偉いでしたか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いいえ、偉くありませんでした。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この話はおかしいでしたか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いいえ、おかしくありませんでした。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彼の車は黒いでしたか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いいえ、黒くありませんでした。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この映画はひどいでしたか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いいえ、ひどくありませんでした。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この料理はもったいないでしたか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いいえ、もったいなくありませんでした。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その出来事は悲しいでしたか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いいえ、悲しくありませんでした。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その教師は厳しいでしたか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いいえ、厳しくありませんでした。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この店は幅広いですか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いいえ、幅広くありません。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この布は柔らかいですか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いいえ、柔らかくありません。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その音は力強いですか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いいえ、力強くありません。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この木は硬いでしたか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いいえ、硬くありませんでした。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この本は厚いでしたか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いいえ、厚くありませんでした。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そのカーテンは薄いですか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いいえ、薄くないです。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この猫はおとなしいですか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いいえ、おとなしくありません。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あなたは恥ずかしいでしたか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いいえ、恥ずかしくありませんでした。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その会議は長いですか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いいえ、長くありません。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このコーヒーは苦いでしたか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いいえ、苦くありませんでした。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その本は面白いですか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いいえ、面白くありません。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この問題は深いですか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その建物は高いですか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いいえ、高くありません。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このラーメンは美味しいでしたか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いいえ、美味しくありま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彼の声が煩いですか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いいえ、煩くありません。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7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この問題は易いですか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いいえ、易しくないです。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/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