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10-在礼品店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1-曜日に関する質問と回答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2-何時何分について質問と回答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3-それは何ですか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4-その本はだれのですか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5-おいくつですか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6-ここはどこですか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7-今日は土曜日ですか、月曜日ですか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8-これは本ですか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9-東京はどこですか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11-何時に始めましたか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12-いつ出発しますか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13-何時について質問と回答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14-森さんは何時に毎日起きますか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15-このお茶は苦いですかいいえ甘いです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16-このケーキは甘いですかいいえ甘くありません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17-この部屋は汚いでしたかいいえ汚くなかったです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4" name="Slide_4_Book_title"/>
          <p:cNvSpPr/>
          <p:nvPr/>
        </p:nvSpPr>
        <p:spPr>
          <a:xfrm>
            <a:off x="228240" y="5155920"/>
            <a:ext cx="524124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zh-CN" sz="4800" spc="-1" strike="noStrike">
                <a:solidFill>
                  <a:srgbClr val="ff0000"/>
                </a:solidFill>
                <a:latin typeface="Arial"/>
                <a:ea typeface="DejaVu Sans"/>
              </a:rPr>
              <a:t>18-昨日いいニュースを聞きました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5" name="Slide_4_index"/>
          <p:cNvSpPr/>
          <p:nvPr/>
        </p:nvSpPr>
        <p:spPr>
          <a:xfrm>
            <a:off x="228240" y="227880"/>
            <a:ext cx="4327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Slide_4_Lesson_title"/>
          <p:cNvSpPr/>
          <p:nvPr/>
        </p:nvSpPr>
        <p:spPr>
          <a:xfrm>
            <a:off x="206280" y="3549240"/>
            <a:ext cx="527616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宋体"/>
              </a:rPr>
              <a:t>TOPIC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Snow 1"/>
          <p:cNvSpPr txBox="1"/>
          <p:nvPr/>
        </p:nvSpPr>
        <p:spPr>
          <a:xfrm>
            <a:off x="1548360" y="1800000"/>
            <a:ext cx="2571480" cy="107964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09" name="Snow 4"/>
          <p:cNvSpPr txBox="1"/>
          <p:nvPr/>
        </p:nvSpPr>
        <p:spPr>
          <a:xfrm>
            <a:off x="4000320" y="7178040"/>
            <a:ext cx="630000" cy="76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ow! 1"/>
          <p:cNvSpPr txBox="1"/>
          <p:nvPr/>
        </p:nvSpPr>
        <p:spPr>
          <a:xfrm>
            <a:off x="1077120" y="7178040"/>
            <a:ext cx="822600" cy="708480"/>
          </a:xfrm>
          <a:prstGeom prst="rect">
            <a:avLst/>
          </a:prstGeom>
        </p:spPr>
        <p:txBody>
          <a:bodyPr wrap="none" lIns="619560" rIns="61956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3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111" name="Snow 5"/>
          <p:cNvSpPr txBox="1"/>
          <p:nvPr/>
        </p:nvSpPr>
        <p:spPr>
          <a:xfrm>
            <a:off x="1077120" y="8733960"/>
            <a:ext cx="3553200" cy="94248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11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720" cy="753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