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</p:sldIdLst>
  <p:sldSz cx="5668963" cy="100774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いまなんじ？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午後5時41分です。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ごごごじよんじゅういっぷんです。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is it now?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5:41 PM.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现在几点？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下午5时41分。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いまなんじ？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14時26分です。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ごごにじじゅうろくふんです。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is it now?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2:26 PM.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现在几点？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下午2时26分。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いまなんじ？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午前2時50分です。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ごぜんにじごじゅっぷんです。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is it now?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2:50 AM.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现在几点？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凌晨2时50分。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いまなんじ？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午前5時53分です。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ごぜんごじごじゅうさんぷんです。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is it now?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5:53 AM.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现在几点？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凌晨5时53分。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いまなんじ？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1時13分です。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いちじじゅうさんぷんです。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is it now?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1:13 AM.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现在几点？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凌晨1时13分。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いまなんじ？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10時10分です。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じゅうじじゅっぷんです。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is it now?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10:10 AM.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现在几点？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上午10时10分。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いまなんじ？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12時24分です。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じゅうにじにじゅうよんぷんです。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is it now?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12:24 PM.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现在几点？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中午12时24分。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いまなんじ？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午前1時49分です。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ごぜんいちじよんじゅうきゅうふんです。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is it now?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1:49 AM.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现在几点？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凌晨1时49分。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いまなんじ？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午後12時48分です。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ごごじゅうにじよんじゅうはっぷんです。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is it now?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12:48 PM.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现在几点？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下午12时48分。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いまなんじ？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19時31分です。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ごごじゅうきゅうじさんじゅういっぷんです。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is it now?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7:31 PM.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现在几点？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下午7时31分。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いまなんじ？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16時28分です。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ごごよじにじゅうはっぷんです。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is it now?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4:28 PM.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现在几点？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下午4时28分。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いまなんじ？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17時29分です。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ごごじゅうしちじにじゅうきゅうふんです。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is it now?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5:29 PM.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现在几点？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下午5时29分。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いまなんじ？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24時36分です。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ごごにじゅうよじさんじゅうろっぷんです。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is it now?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12:36 AM.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现在几点？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凌晨12时36分。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いまなんじ？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6時18分です。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ろくじじゅうはっぷんです。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is it now?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6:18 AM.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现在几点？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上午6时18分。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いまなんじ？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23時35分です。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ごごにじゅうさんじゅうごふんです。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is it now?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11:35 PM.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现在几点？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晚上11时35分。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いまなんじ？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7時19分です。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しちじじゅうきゅうふんです。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is it now?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7:19 AM.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现在几点？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上午7时19分。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いまなんじ？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午前4時52分です。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ごぜんよじごじゅうにふんです。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is it now?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4:52 AM.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现在几点？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凌晨4时52分。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いまなんじ？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7時7分です。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しちじしちふんです。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is it now?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7:07 AM.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现在几点？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上午7时07分。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いまなんじ？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午後2時38分です。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ごごにじさんじゅうはっぷんです。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is it now?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2:38 PM.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现在几点？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下午2时38分。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いまなんじ？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12時12分です。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じゅうにじじゅうにふんです。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is it now?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12:12 PM.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现在几点？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中午12时12分。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いまなんじ？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10時22分です。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じゅうじにじゅうにふんです。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is it now?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10:22 AM.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现在几点？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上午10时22分。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いまなんじ？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4時4分です。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よじよんふんです。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is it now?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4:04 AM.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现在几点？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凌晨4时04分。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いまなんじ？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18時30分です。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ごごろくじさんじゅっぷんです。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is it now?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6:30 PM.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现在几点？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下午6时30分。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いまなんじ？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15時27分です。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ごごさんじにじゅうななふんです。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is it now?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3:27 PM.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现在几点？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下午3时27分。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いまなんじ？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3時3分です。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さんじさんぷんです。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is it now?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3:03 AM.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现在几点？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凌晨3时03分。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いまなんじ？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9時9分です。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くじきゅうふんです。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is it now?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9:09 AM.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现在几点？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上午9时09分。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いまなんじ？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午前3時51分です。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ごぜんさんじごじゅういっぷんです。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is it now?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3:51 AM.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现在几点？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凌晨3时51分。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いまなんじ？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午後11時47分です。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ごごじゅういちじよんじゅうななふんです。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is it now?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11:47 PM.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现在几点？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晚上11时47分。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いまなんじ？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午前8時56分です。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ごぜんはちじごじゅうろっぷんです。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is it now?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8:56 AM.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现在几点？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上午8时56分。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いまなんじ？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5時17分です。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ごじじゅうななふんです。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is it now?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5:17 AM.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现在几点？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上午5时17分。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いまなんじ？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8時20分です。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はちじにじゅうぷんです。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is it now?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8:20 AM.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现在几点？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上午8时20分。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いまなんじ？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11時23分です。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じゅういちじにじゅうさんぷんです。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is it now?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11:23 AM.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现在几点？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上午11时23分。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いまなんじ？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2時2分です。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にじにふんです。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is it now?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2:02 AM.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现在几点？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凌晨2时02分。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いまなんじ？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午前7時55分です。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ごぜんしちじごじゅうごふんです。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is it now?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7:55 AM.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现在几点？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上午7时55分。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いまなんじ？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午前6時54分です。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ごぜんろくじごじゅうよんぷんです。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is it now?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6:54 AM.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现在几点？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上午6时54分。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いまなんじ？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4時16分です。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よじじゅうろくふんです。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is it now?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4:16 AM.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现在几点？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凌晨4时16分。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いまなんじ？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11時11分です。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じゅういちじじゅういっぷんです。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is it now?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11:11 AM.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现在几点？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上午11时11分。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いまなんじ？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午後1時37分です。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ごごいちじさんじゅうななふんです。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is it now?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1:37 PM.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现在几点？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下午1时37分。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いまなんじ？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午後7時43分です。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ごごしちじよんじゅうさんぷんです。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is it now?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7:43 PM.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现在几点？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下午7时43分。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いまなんじ？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8時8分です。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はちじはっぷんです。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is it now?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8:08 AM.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现在几点？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上午8时08分。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いまなんじ？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20時32分です。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ごごにじゅうじさんじゅうにふんです。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is it now?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8:32 PM.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现在几点？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晚上8时32分。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いまなんじ？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午後3時39分です。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ごごさんじさんじゅうきゅうふんです。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is it now?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3:39 PM.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现在几点？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下午3时39分。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いまなんじ？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1時1分です。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いちじいっぷんです。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is it now?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1:01 AM.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现在几点？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凌晨1时01分。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いまなんじ？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午前11時59分です。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ごぜんじゅういちじごじゅうきゅうふんです。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is it now?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11:59 AM.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现在几点？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上午11时59分。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いまなんじ？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午後4時40分です。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ごごよじよんじゅっぷんです。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is it now?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4:40 PM.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现在几点？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下午4时40分。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いまなんじ？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午前10時58分です。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ごぜんじゅうじごじゅうはっぷんです。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is it now?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10:58 AM.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现在几点？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上午10时58分。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いまなんじ？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3時15分です。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さんじじゅうごふんです。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is it now?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3:15 AM.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现在几点？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凌晨3时15分。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いまなんじ？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午後8時44分です。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ごごはちじよんじゅうよんぷんです。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is it now?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8:44 PM.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现在几点？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晚上8时44分。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いまなんじ？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22時34分です。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ごごにじゅうにじさんじゅうよんふんです。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is it now?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10:34 PM.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现在几点？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晚上10时34分。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いまなんじ？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21時33分です。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ごごにじゅういちじさんじゅうさんふんです。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is it now?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9:33 PM.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现在几点？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晚上9时33分。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いまなんじ？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午前9時57分です。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ごぜんきゅうじごじゅうななふんです。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is it now?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9:57 AM.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现在几点？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上午9时57分。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いまなんじ？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6時6分です。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ろくじろっぷんです。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is it now?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6:06 AM.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现在几点？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上午6时06分。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いまなんじ？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午後9時45分です。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ごごくじよんじゅうごふんです。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is it now?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9:45 PM.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现在几点？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晚上9时45分。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いまなんじ？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午後10時46分です。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ごごじゅうじよんじゅうろっぷんです。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is it now?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10:46 PM.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现在几点？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晚上10时46分。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いまなんじ？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5時5分です。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ごじごふんです。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is it now?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5:05 AM.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现在几点？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上午5时05分。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いまなんじ？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13時25分です。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ごごいちじにじゅうごふんです。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is it now?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1:25 PM.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现在几点？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下午1时25分。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いまなんじ？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9時21分です。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くじにじゅういっぷんです。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is it now?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9:21 AM.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现在几点？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上午9时21分。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いまなんじ？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午後6時42分です。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ごごろくじよんじゅうにふんです。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is it now?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6:42 PM.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现在几点？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下午6时42分。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今何時？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いまなんじ？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2時14分です。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にじじゅうよんふんです。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time is it now?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 is 2:14 AM.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现在几点？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凌晨2时14分。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