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それは何ですか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それはなんですか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これは本です。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これはほんです。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is that?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a book.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那是什么？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这是一本书。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それは何ですか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それはなんですか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これは車です。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これはくるまです。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is that?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a car.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那是什么？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这是一辆车。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それは何ですか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それはなんですか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これは犬です。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これはいぬです。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is that?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a dog.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那是什么？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这是一只狗。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それは何ですか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それはなんですか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これは電話です。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これはでんわです。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is that?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a telephone.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那是什么？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这是一部电话。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それは何ですか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それはなんですか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これはコーヒーカップです。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これはコーヒーカップです。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is that?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a coffee cup.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那是什么？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这是一只咖啡杯。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それは何ですか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それはなんですか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これは鉛筆です。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これはえんぴつです。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is that?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a pencil.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那是什么？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这是一支铅笔。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それは何ですか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それはなんですか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これは時計です。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これはとけいです。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is that?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a clock.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那是什么？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这是一个钟。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それは何ですか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それはなんですか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これはテーブルです。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これはテーブルです。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is that?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a table.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那是什么？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这是一张桌子。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それは何ですか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それはなんですか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これは花です。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これははなです。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is that?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a flower.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那是什么？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这是一朵花。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それは何ですか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それはなんですか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これは携帯電話です。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これはけいたいでんわです。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is that?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a mobile phone.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那是什么？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这是一部手机。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