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その本はだれのですか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そのほんはだれのですか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私のです。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わたしのです。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book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mine.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那本书是谁的？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是我的。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そのメガネはだれのですか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そのめがねはだれのですか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かのじょのです。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glasses are those?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hers.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那副眼镜是谁的？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是她的。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その車はだれのですか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そのくるまはだれのですか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car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his.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那辆车是谁的？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是他的。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その犬はだれのですか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そのいぬはだれのですか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かのじょのです。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dog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hers.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那只狗是谁的？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是她的。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その家はだれのですか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そのいえはだれのですか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私たちのです。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わたしたちのです。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house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ours.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那座房子是谁的？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是我们的。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その携帯電話はだれのですか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そのけいたいでんわはだれのですか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cellphone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his.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那部手机是谁的？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是他的。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そのコンピュータはだれのですか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そのこんぴゅーたはだれのですか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computer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his.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那台电脑是谁的？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是他的。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その時計はだれのですか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そのとけいはだれのですか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彼女のです。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かのじょのです。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watch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hers.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那只手表是谁的？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是她的。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そのカバンはだれのですか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そのかばんはだれのですか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私のです。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わたしのです。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bag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mine.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那只包是谁的？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是我的。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13" name="Slide_5_index"/>
          <p:cNvSpPr/>
          <p:nvPr/>
        </p:nvSpPr>
        <p:spPr>
          <a:xfrm>
            <a:off x="228600" y="333720"/>
            <a:ext cx="25113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Slide_5_A_context"/>
          <p:cNvSpPr/>
          <p:nvPr/>
        </p:nvSpPr>
        <p:spPr>
          <a:xfrm>
            <a:off x="228240" y="1843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その写真はだれのですか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Slide_5_A_context_hiragana"/>
          <p:cNvSpPr/>
          <p:nvPr/>
        </p:nvSpPr>
        <p:spPr>
          <a:xfrm>
            <a:off x="219240" y="10429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そのしゃしんはだれのですか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Slide_5_B_context"/>
          <p:cNvSpPr/>
          <p:nvPr/>
        </p:nvSpPr>
        <p:spPr>
          <a:xfrm>
            <a:off x="241200" y="40474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彼のです。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Slide_5_B_context_hiragana"/>
          <p:cNvSpPr/>
          <p:nvPr/>
        </p:nvSpPr>
        <p:spPr>
          <a:xfrm>
            <a:off x="228600" y="312372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かれのです。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Slide_5_A_context_en"/>
          <p:cNvSpPr/>
          <p:nvPr/>
        </p:nvSpPr>
        <p:spPr>
          <a:xfrm>
            <a:off x="228600" y="5566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Whose photo is that?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Slide_5_B_context_en"/>
          <p:cNvSpPr/>
          <p:nvPr/>
        </p:nvSpPr>
        <p:spPr>
          <a:xfrm>
            <a:off x="228600" y="773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81d41a"/>
                </a:solidFill>
                <a:latin typeface="Arial"/>
                <a:ea typeface="Arial"/>
              </a:rPr>
              <a:t>It's his.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" name="Slide_5_A_context_cn"/>
          <p:cNvSpPr/>
          <p:nvPr/>
        </p:nvSpPr>
        <p:spPr>
          <a:xfrm>
            <a:off x="228600" y="671868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那张照片是谁的？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lide_5_B_context_cn"/>
          <p:cNvSpPr/>
          <p:nvPr/>
        </p:nvSpPr>
        <p:spPr>
          <a:xfrm>
            <a:off x="228600" y="8994240"/>
            <a:ext cx="52408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729fcf"/>
                </a:solidFill>
                <a:latin typeface="Arial"/>
                <a:ea typeface="Arial"/>
              </a:rPr>
              <a:t>是他的。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2" name="Picture 121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6360" cy="752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