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山口さんはおいくつですか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やまぐちさんはおいくつですか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３１歳です。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さんじゅういっさいです。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Mr. Yamaguchi?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31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山口先生多大年纪？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他31岁。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叔母はおいくつですか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おばはおいくつですか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５０歳です。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ごじゅうさいです。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aunt?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She is 50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你姑姑多大年纪？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她50岁。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田中さんは何歳ですか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たなかさんはなんさいですか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３６歳です。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さんじゅうろくさいです。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Mr. Tanaka?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36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田中先生多大年纪？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他36岁。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兄は何歳ですか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あにはなんさいですか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２２歳です。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にじゅうにさいです。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older brother?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22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你哥哥多大年纪？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他22岁。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お母さんはおいくつですか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おかあさんはおいくつですか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４０歳です。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よんじゅうさいです。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mother?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She is 40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你妈妈多大年纪？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她40岁。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息子は何歳ですか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むすこはなんさいですか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１８歳です。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じゅうはっさいです。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son?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18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你儿子多大年纪？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他18岁。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伊藤さんは何歳ですか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いとうさんはなんさいですか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３０歳です。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さんじゅっさいです。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Mr. Ito?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30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伊藤先生多大年纪？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他30岁。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田中さんはおいくつですか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たなかさんはおいくつですか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２８歳です。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にじゅうはっさいです。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Mr. Tanaka?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28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田中先生多大年纪？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他28岁。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佐藤さんはおいくつですか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さとうさんはおいくつですか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２７歳です。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にじゅうななさいです。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Mr. Sato?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27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佐藤先生多大年纪？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他27岁。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鈴木さんはおいくつですか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すずきさんはおいくつですか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２９歳です。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にじゅうきゅうさいです。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Mr. Suzuki?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29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铃木先生多大年纪？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他29岁。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お父さんは何歳ですか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おとうさんはなんさいですか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４５歳です。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よんじゅうごさいです。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father?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45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你爸爸多大年纪？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他45岁。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お母さんはおいくつですか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おかあさんはおいくつですか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４０歳です。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よんじゅうさいです。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mother?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She is 40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你妈妈多大年纪？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她40岁。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娘はおいくつですか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むすめはおいくつですか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２０歳です。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にじゅっさいです。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daughter?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She is 20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你女儿多大年纪？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她20岁。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おじいさんは何歳ですか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おじいさんはなんさいですか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７０歳です。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ななじゅうさいです。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grandfather?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70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你祖父多大年纪？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他70岁。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渡辺さんは何歳ですか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わたなべさんはなんさいですか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２６歳です。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にじゅうろくさいです。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Mr. Watanabe?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26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渡边先生多大年纪？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他26岁。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叔父は何歳ですか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おじはなんさいですか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５５歳です。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ごじゅうごさいです。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uncle?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55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你叔叔多大年纪？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他55岁。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小林さんはおいくつですか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こばやしさんはおいくつですか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３４歳です。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さんじゅうよんさいです。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Mr. Kobayashi?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34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小林先生多大年纪？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他34岁。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お父さんは何歳ですか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おとうさんはなんさいですか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４５歳です。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よんじゅうごさいです。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father?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45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你爸爸多大年纪？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他45岁。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姉はおいくつですか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あねはおいくつですか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２７歳です。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にじゅうななさいです。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your older sister?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She is 27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你姐姐多大年纪？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她27岁。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山田さんは何歳ですか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やまださんはなんさいですか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３２歳です。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さんじゅうにさいです。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How old is Mr. Yamada?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He is 32 years old.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山田先生多大年纪？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他32岁。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