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ここはどこですか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ここは公園です。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ここはこうえんです。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this place?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This is a park.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这里是哪里？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这里是公园。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ここはなんですか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ここは美術館です。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ここはびじゅつかんです。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this place?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This is an art museum.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这里是什么？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这里是美术馆。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そこはどこですか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そこは学校です。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そこはがっこうです。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that place?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That is a school.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那里是哪里？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那里是学校。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あそこはどこですか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あそこは銀行です。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あそこはぎんこうです。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that place over there?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That is a bank.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那边是哪里？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那边是银行。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ここはなんですか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ここはレストランです。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ここはれすとらんです。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this place?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This is a restaurant.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这里是什么？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这里是餐厅。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そこはなんですか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そこは図書館です。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そこはとしょかんです。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 place?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That is a library.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那里是什么？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那里是图书馆。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あそこはなんですか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あそこは病院です。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あそこはびょういんです。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 place over there?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That is a hospital.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那边是什么？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那边是医院。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ここはどこですか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ここはスーパーです。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ここはすーぱーです。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this place?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This is a supermarket.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这里是哪里？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这里是超市。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そこはどこですか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そこはコンビニです。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そこはこんびにです。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that place?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That is a convenience store.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那里是哪里？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那里是便利店。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あそこはどこですか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あそこは駅です。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あそこはえきです。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that place over there?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That is a station.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那边是哪里？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那边是车站。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