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今日は土曜日ですか、月曜日ですか？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きょうはどようびですか、げつようびですか？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月曜日です。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げつようびです。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today Saturday or Monday?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It's Monday.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今天是星期六还是星期一？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今天是星期一。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この植物はバラですか、チューリップですか？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このしょくぶつはばらですか、ちゅーりっぷですか？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バラです。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ばらです。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plant a rose or a tulip?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It’s a rose.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这植物是玫瑰还是郁金香？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这是玫瑰。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ここはどこですか、公園ですか？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ここはどこですか、こうえんですか？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学校です。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がっこうです。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is this place， a park?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It’s a school.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这里是哪里，是公园吗？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这里是学校。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田中さんは誰ですか、先生ですか？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たなかさんはだれですか、せんせいですか？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学生です。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がくせいです。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 is Mr. Tanaka， a teacher?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He is a student.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田中先生是谁，是老师吗？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他是学生。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この本は小説ですか、漫画ですか？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このほんはしょうせつですか、まんがですか？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小説です。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しょうせつです。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book a novel or a comic?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It’s a novel.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这本书是小说还是漫画？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这是小说。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昨日は何をしましたか、映画を見ましたか？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きのうはなにをしましたか、えいがをみましたか？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買い物をしました。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かいものをしました。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What did you do yesterday，did you watch a movie?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 went shopping.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昨天你做了什么，是看电影吗？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我去购物了。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あの建物は美術館ですか、博物館ですか？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あのたてものはびじゅつかんですか、はくぶつかんですか？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美術館です。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びじゅつかんです。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that building an art museum or a museum?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It’s an art museum.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那栋建筑是美术馆还是博物馆？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那是美术馆。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山田さんはどこに住んでいますか、東京に住んでいますか？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やまださんはどこにすんでいますか、とうきょうにすんでいますか？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大阪に住んでいます。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おおさかにすんでいます。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Where does Mr. Yamada live， in Tokyo?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He lives in Osaka.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山田先生住在哪里，是东京吗？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他住在大阪。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この料理は寿司ですか、ラーメンですか？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このりょうりはすしですか、らーめんですか？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寿司です。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すしです。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Is this dish sushi or ramen?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It’s sushi.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这道菜是寿司还是拉面？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这是寿司。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新しい車はだれのですか、父のですか、母のです？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あたらしいくるまはだれのですか、ちちのですか、ははのですか？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母のです。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ははのです。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new car is it，your father’s or your mother’s?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 It’s my mother’s.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新车是谁的，是你父亲的还是母亲的？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 是我母亲的。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