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これは犬ですか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これはいぬですか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はい、犬です。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はい、いぬです。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a dog?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Yes，it is a dog.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这是狗吗？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是的，这是一只狗。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これは車ですか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これはくるまですか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いいえ、違います。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いいえ、ちがいます。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a car?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这是汽车吗？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不，这不是汽车。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それはテレビですか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それはてれびですか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いいえ、そうではありません。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いいえ、そうではありません。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a television?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那是电视吗？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不，这不是电视。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これはテレビですか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これはてれびですか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はい、テレビです。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はい、てれびです。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a television?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Yes，it is a television.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这是电视吗？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是的，这是一台电视。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これは時計ですか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これはとけいですか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はい、時計です。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はい、とけいです。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a clock?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Yes，it is a clock.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这是钟表吗？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是的，这是一只钟。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それは車ですか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それはくるまですか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はい、車です。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はい、くるまです。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a car?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Yes，it is a car.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那是汽车吗？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是的，那是一辆车。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これはコーヒーカップですか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これはこーひーかっぷですか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はい、コーヒーカップです。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はい、こーひーかっぷです。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a coffee cup?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Yes，it is a coffee cup.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这是咖啡杯吗？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是的，这是一只咖啡杯。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これは時計ですか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これはとけいですか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いいえ、そうではありません。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いいえ、そうではありません。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a clock?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这是钟表吗？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不，这不是钟表。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それは犬ですか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それはいぬですか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いいえ、違います。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いいえ、ちがいます。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a dog?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那是狗吗？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不，这不是狗。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これはコーヒーカップですか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これはこーひーかっぷですか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いいえ、違います。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いいえ、ちがいます。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a coffee cup?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这是咖啡杯吗？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不，这不是咖啡杯。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