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5668963" cy="100774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東京はどこですか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とうきょうはどこですか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東京は日本です。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とうきょうはにほんです。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Where is Tokyo?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Tokyo is in Japan.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东京在哪里？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东京在日本。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駅はどちらですか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えきはどちらですか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駅は町の外れです。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えきはまちのはずれです。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Where is the station?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The station is on the edge of town.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车站在哪里？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车站在城镇边缘。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学校はどこですか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がっこうはどこですか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学校は町の中心です。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がっこうはまちのちゅうしんです。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Where is the school?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The school is in the town center.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学校在哪里？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学校在镇中心。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公園はどこですか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こうえんはどこですか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公園は川の近くです。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こうえんはかわのちかくです。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Where is the park?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The park is near the river.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公园在哪里？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公园在河边。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レストランはどこですか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れすとらんはどこですか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レストランは市の中心です。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れすとらんはしのちゅうしんです。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Where is the restaurant?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The restaurant is in the city center.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餐厅在哪里？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餐厅在市中心。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図書館はどちらですか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としょかんはどちらですか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図書館は山のふもとです。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としょかんはやまのふもとです。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Where is the library?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The library is at the foot of the mountain.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图书馆在哪里？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图书馆在山脚下。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病院はどこですか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びょういんはどこですか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病院は公園の近くです。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びょういんはこうえんのちかくです。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Where is the hospital?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The hospital is near the park.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医院在哪里？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医院在公园附近。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スーパーはどちらですか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すーぱーはどちらですか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スーパーは海のそばです。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すーぱーはうみのそばです。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Where is the supermarket?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The supermarket is by the sea.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超市在哪里？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超市在海边。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コンビニはどこですか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こんびにはどこですか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コンビニは駅の前です。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こんびにはえきのまえです。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Where is the convenience store?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The convenience store is in front of the station.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便利店在哪里？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便利店在车站前面。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美術館はどこですか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びじゅつかんはどこですか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美術館は山の中です。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びじゅつかんはやまのなかです。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Where is the art museum?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The art museum is in the mountains.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美术馆在哪里？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美术馆在山中。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