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1-曜日に関する質問と回答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560" cy="5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580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120" cy="107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10-在礼品店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560" cy="5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580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120" cy="107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11-何時に始めましたか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560" cy="5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580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120" cy="107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12-いつ出発しますか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560" cy="5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580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120" cy="107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13-何時について質問と回答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560" cy="5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580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120" cy="107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14-森さんは何時に毎日起きますか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560" cy="5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580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120" cy="107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15-このお茶は苦いですかいいえ甘いです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560" cy="5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580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120" cy="107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16-このケーキは甘いですかいいえ甘くありません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560" cy="5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580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120" cy="107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17-この部屋は汚いでしたかいいえ汚くなかったです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560" cy="5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580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120" cy="107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18-昨日いいニュースを聞きました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560" cy="5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580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120" cy="107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2-何時何分について質問と回答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560" cy="5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580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120" cy="107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3-それは何ですか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560" cy="5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580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120" cy="107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4-その本はだれのですか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560" cy="5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580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120" cy="107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5-おいくつですか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560" cy="5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580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120" cy="107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6-ここはどこですか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560" cy="5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580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120" cy="107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7-今日は土曜日ですか、月曜日ですか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560" cy="5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580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120" cy="107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8-これは本ですか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560" cy="5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580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120" cy="107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9-東京はどこですか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560" cy="5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580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120" cy="107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