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5668963" cy="100774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F36ED-7BAC-4D05-9066-7C014ABEC6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510156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83320" y="5410800"/>
            <a:ext cx="510156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7419C8-3AEF-478C-93BF-EAE8360DBC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83320" y="54108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897640" y="54108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B38971-29BA-42BB-B9DC-B0B4354703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08080" y="23580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732840" y="23580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83320" y="54108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08080" y="54108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732840" y="54108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3082B3-0614-4B15-904E-F5F615260D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805F8B-A074-428E-B0D7-17784D2CFE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850DE5-6DEB-4354-AC21-B2590701F6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04D0FB-1FC2-4F55-9AA0-36CE50FE4B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4207F9-68C8-4077-BB34-12110C02F8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139BCD-4FFB-49AE-BA12-1F5EBFAAAC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83320" y="401760"/>
            <a:ext cx="5101560" cy="77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62F220-6EFA-49CD-9069-D0DB48751A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83320" y="54108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841564-3DD4-4428-8674-BFB3F95DEA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BEFCBF-14C9-43E9-B7A7-6AA90BB2A2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897640" y="54108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1DC1F1-7E09-4E36-9610-19A298C553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83320" y="5410800"/>
            <a:ext cx="510156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61CFD4-44BA-48B5-9197-7BEB9A177F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510156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83320" y="5410800"/>
            <a:ext cx="510156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224E95-E055-4A7B-8486-8120965357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83320" y="54108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2897640" y="54108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35E94E-F4DD-4D16-9470-A74AAB10E6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008080" y="23580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732840" y="23580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83320" y="54108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008080" y="54108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3732840" y="5410800"/>
            <a:ext cx="164232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EFB20B-75FE-428C-941C-AAF14A8B92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401663-7D32-44F5-938C-09388214C6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A57E01-9691-47A8-B3EE-721AAE2B10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DFDF32-090D-4E73-B447-5AA2FB6E33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83320" y="401760"/>
            <a:ext cx="5101560" cy="77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52A2BC-785A-4797-82C9-B5BCB4742B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83320" y="54108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F9C33A-4B68-44AB-92FF-660C218746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897640" y="54108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6ACDC6-E979-4C27-A172-191820E24B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8332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897640" y="2358000"/>
            <a:ext cx="248940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83320" y="5410800"/>
            <a:ext cx="510156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05C63B-C6F6-45A3-B70E-E57240CF9F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936080" y="9174600"/>
            <a:ext cx="1777680" cy="680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4062240" y="9174600"/>
            <a:ext cx="1305360" cy="680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F3D14C1-8197-4B52-B315-89D03760384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82960" y="9174600"/>
            <a:ext cx="1305360" cy="680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</a:t>
            </a:r>
            <a:r>
              <a:rPr b="0" lang="zh-CN" sz="4400" spc="-1" strike="noStrike">
                <a:latin typeface="Arial"/>
              </a:rPr>
              <a:t>击</a:t>
            </a:r>
            <a:r>
              <a:rPr b="0" lang="zh-CN" sz="4400" spc="-1" strike="noStrike">
                <a:latin typeface="Arial"/>
              </a:rPr>
              <a:t>以</a:t>
            </a:r>
            <a:r>
              <a:rPr b="0" lang="zh-CN" sz="4400" spc="-1" strike="noStrike">
                <a:latin typeface="Arial"/>
              </a:rPr>
              <a:t>编</a:t>
            </a:r>
            <a:r>
              <a:rPr b="0" lang="zh-CN" sz="4400" spc="-1" strike="noStrike">
                <a:latin typeface="Arial"/>
              </a:rPr>
              <a:t>辑</a:t>
            </a:r>
            <a:r>
              <a:rPr b="0" lang="zh-CN" sz="4400" spc="-1" strike="noStrike">
                <a:latin typeface="Arial"/>
              </a:rPr>
              <a:t>标</a:t>
            </a:r>
            <a:r>
              <a:rPr b="0" lang="zh-CN" sz="4400" spc="-1" strike="noStrike">
                <a:latin typeface="Arial"/>
              </a:rPr>
              <a:t>题</a:t>
            </a:r>
            <a:r>
              <a:rPr b="0" lang="zh-CN" sz="4400" spc="-1" strike="noStrike">
                <a:latin typeface="Arial"/>
              </a:rPr>
              <a:t>文</a:t>
            </a:r>
            <a:r>
              <a:rPr b="0" lang="zh-CN" sz="4400" spc="-1" strike="noStrike">
                <a:latin typeface="Arial"/>
              </a:rPr>
              <a:t>本</a:t>
            </a:r>
            <a:r>
              <a:rPr b="0" lang="zh-CN" sz="4400" spc="-1" strike="noStrike">
                <a:latin typeface="Arial"/>
              </a:rPr>
              <a:t>格</a:t>
            </a:r>
            <a:r>
              <a:rPr b="0" lang="zh-CN" sz="4400" spc="-1" strike="noStrike">
                <a:latin typeface="Arial"/>
              </a:rPr>
              <a:t>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1936080" y="9174600"/>
            <a:ext cx="1777680" cy="680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4062240" y="9174600"/>
            <a:ext cx="1305360" cy="680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F432BC4-2418-478F-BE8B-098FDB3BD9E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282960" y="9174600"/>
            <a:ext cx="1305360" cy="680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日文单词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日文音标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序号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8160" cy="754560"/>
          </a:xfrm>
          <a:prstGeom prst="rect">
            <a:avLst/>
          </a:prstGeom>
          <a:ln w="0">
            <a:noFill/>
          </a:ln>
        </p:spPr>
      </p:pic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中文意思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英文意思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now 6"/>
          <p:cNvSpPr txBox="1"/>
          <p:nvPr/>
        </p:nvSpPr>
        <p:spPr>
          <a:xfrm>
            <a:off x="1548360" y="1656000"/>
            <a:ext cx="2570760" cy="8989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343400" y="228600"/>
            <a:ext cx="1028520" cy="754920"/>
          </a:xfrm>
          <a:prstGeom prst="rect">
            <a:avLst/>
          </a:prstGeom>
          <a:ln w="0">
            <a:noFill/>
          </a:ln>
        </p:spPr>
      </p:pic>
      <p:sp>
        <p:nvSpPr>
          <p:cNvPr id="90" name="Slide_2_Lesson"/>
          <p:cNvSpPr/>
          <p:nvPr/>
        </p:nvSpPr>
        <p:spPr>
          <a:xfrm>
            <a:off x="228240" y="308088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>Lesson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1" name="Snow 3"/>
          <p:cNvSpPr txBox="1"/>
          <p:nvPr/>
        </p:nvSpPr>
        <p:spPr>
          <a:xfrm>
            <a:off x="1033200" y="7315920"/>
            <a:ext cx="3552480" cy="94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_3_Book_title"/>
          <p:cNvSpPr/>
          <p:nvPr/>
        </p:nvSpPr>
        <p:spPr>
          <a:xfrm>
            <a:off x="228240" y="493992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上級編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Slide_3_index"/>
          <p:cNvSpPr/>
          <p:nvPr/>
        </p:nvSpPr>
        <p:spPr>
          <a:xfrm>
            <a:off x="228240" y="227880"/>
            <a:ext cx="432720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6000" cy="752400"/>
          </a:xfrm>
          <a:prstGeom prst="rect">
            <a:avLst/>
          </a:prstGeom>
          <a:ln w="0">
            <a:noFill/>
          </a:ln>
        </p:spPr>
      </p:pic>
      <p:sp>
        <p:nvSpPr>
          <p:cNvPr id="95" name="Slide_3_Lesson_title"/>
          <p:cNvSpPr/>
          <p:nvPr/>
        </p:nvSpPr>
        <p:spPr>
          <a:xfrm>
            <a:off x="206280" y="261324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12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96" name="player-volume 1"/>
          <p:cNvGrpSpPr/>
          <p:nvPr/>
        </p:nvGrpSpPr>
        <p:grpSpPr>
          <a:xfrm>
            <a:off x="2194200" y="1659600"/>
            <a:ext cx="1275120" cy="1231920"/>
            <a:chOff x="2194200" y="1659600"/>
            <a:chExt cx="1275120" cy="1231920"/>
          </a:xfrm>
        </p:grpSpPr>
        <p:sp>
          <p:nvSpPr>
            <p:cNvPr id="97" name=""/>
            <p:cNvSpPr/>
            <p:nvPr/>
          </p:nvSpPr>
          <p:spPr>
            <a:xfrm>
              <a:off x="2194200" y="1659600"/>
              <a:ext cx="1275120" cy="12319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"/>
            <p:cNvSpPr/>
            <p:nvPr/>
          </p:nvSpPr>
          <p:spPr>
            <a:xfrm>
              <a:off x="2514240" y="2201040"/>
              <a:ext cx="69840" cy="145440"/>
            </a:xfrm>
            <a:custGeom>
              <a:avLst/>
              <a:gdLst/>
              <a:ahLst/>
              <a:rect l="l" t="t" r="r" b="b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"/>
            <p:cNvSpPr/>
            <p:nvPr/>
          </p:nvSpPr>
          <p:spPr>
            <a:xfrm>
              <a:off x="2674800" y="1968840"/>
              <a:ext cx="230400" cy="610920"/>
            </a:xfrm>
            <a:custGeom>
              <a:avLst/>
              <a:gdLst/>
              <a:ahLst/>
              <a:rect l="l" t="t" r="r" b="b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2833920" y="2045880"/>
              <a:ext cx="311760" cy="4557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"/>
            <p:cNvSpPr/>
            <p:nvPr/>
          </p:nvSpPr>
          <p:spPr>
            <a:xfrm>
              <a:off x="2872440" y="2124000"/>
              <a:ext cx="193320" cy="3006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_4_Book_title"/>
          <p:cNvSpPr/>
          <p:nvPr/>
        </p:nvSpPr>
        <p:spPr>
          <a:xfrm>
            <a:off x="228240" y="515592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曜日に関する質問と回答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3" name="Slide_4_index"/>
          <p:cNvSpPr/>
          <p:nvPr/>
        </p:nvSpPr>
        <p:spPr>
          <a:xfrm>
            <a:off x="228240" y="227880"/>
            <a:ext cx="432720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6000" cy="752400"/>
          </a:xfrm>
          <a:prstGeom prst="rect">
            <a:avLst/>
          </a:prstGeom>
          <a:ln w="0">
            <a:noFill/>
          </a:ln>
        </p:spPr>
      </p:pic>
      <p:sp>
        <p:nvSpPr>
          <p:cNvPr id="105" name="Slide_4_Lesson_title"/>
          <p:cNvSpPr/>
          <p:nvPr/>
        </p:nvSpPr>
        <p:spPr>
          <a:xfrm>
            <a:off x="206280" y="3549240"/>
            <a:ext cx="52754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Snow 1"/>
          <p:cNvSpPr txBox="1"/>
          <p:nvPr/>
        </p:nvSpPr>
        <p:spPr>
          <a:xfrm>
            <a:off x="1548360" y="1800000"/>
            <a:ext cx="2570760" cy="10789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7" name="Snow 5"/>
          <p:cNvSpPr txBox="1"/>
          <p:nvPr/>
        </p:nvSpPr>
        <p:spPr>
          <a:xfrm>
            <a:off x="1077120" y="8733960"/>
            <a:ext cx="3552480" cy="94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6000" cy="752400"/>
          </a:xfrm>
          <a:prstGeom prst="rect">
            <a:avLst/>
          </a:prstGeom>
          <a:ln w="0">
            <a:noFill/>
          </a:ln>
        </p:spPr>
      </p:pic>
      <p:sp>
        <p:nvSpPr>
          <p:cNvPr id="109" name="Slide_5_index"/>
          <p:cNvSpPr/>
          <p:nvPr/>
        </p:nvSpPr>
        <p:spPr>
          <a:xfrm>
            <a:off x="228600" y="333720"/>
            <a:ext cx="2511000" cy="5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序号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Slide_5_A_context"/>
          <p:cNvSpPr/>
          <p:nvPr/>
        </p:nvSpPr>
        <p:spPr>
          <a:xfrm>
            <a:off x="228240" y="184392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Your text here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Slide_5_A_context_hiragana"/>
          <p:cNvSpPr/>
          <p:nvPr/>
        </p:nvSpPr>
        <p:spPr>
          <a:xfrm>
            <a:off x="219240" y="104292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Slide_5_B_context"/>
          <p:cNvSpPr/>
          <p:nvPr/>
        </p:nvSpPr>
        <p:spPr>
          <a:xfrm>
            <a:off x="241200" y="404748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Your text here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Slide_5_B_context_hiragana"/>
          <p:cNvSpPr/>
          <p:nvPr/>
        </p:nvSpPr>
        <p:spPr>
          <a:xfrm>
            <a:off x="228600" y="312372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Slide_5_A_context_en"/>
          <p:cNvSpPr/>
          <p:nvPr/>
        </p:nvSpPr>
        <p:spPr>
          <a:xfrm>
            <a:off x="228600" y="556668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Slide_5_B_context_en"/>
          <p:cNvSpPr/>
          <p:nvPr/>
        </p:nvSpPr>
        <p:spPr>
          <a:xfrm>
            <a:off x="228600" y="773424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A_context_cn"/>
          <p:cNvSpPr/>
          <p:nvPr/>
        </p:nvSpPr>
        <p:spPr>
          <a:xfrm>
            <a:off x="228600" y="671868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Slide_5_B_context_cn"/>
          <p:cNvSpPr/>
          <p:nvPr/>
        </p:nvSpPr>
        <p:spPr>
          <a:xfrm>
            <a:off x="228600" y="899424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Your text here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2024-08-06T15:52:50Z</dcterms:modified>
  <cp:revision>123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r8>1</vt:r8>
  </property>
</Properties>
</file>