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anji"/>
          <p:cNvSpPr txBox="1"/>
          <p:nvPr/>
        </p:nvSpPr>
        <p:spPr>
          <a:xfrm>
            <a:off x="4632960" y="27012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5400">
                <a:ea typeface="宋体" charset="0"/>
              </a:rPr>
              <a:t>日文单词</a:t>
            </a:r>
            <a:endParaRPr lang="zh-CN" altLang="en-US" sz="5400">
              <a:ea typeface="宋体" charset="0"/>
            </a:endParaRPr>
          </a:p>
        </p:txBody>
      </p:sp>
      <p:sp>
        <p:nvSpPr>
          <p:cNvPr id="4" name="hiragana"/>
          <p:cNvSpPr txBox="1"/>
          <p:nvPr/>
        </p:nvSpPr>
        <p:spPr>
          <a:xfrm>
            <a:off x="4632960" y="177927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ja-JP" altLang="en-US" sz="5400">
                <a:ea typeface="宋体" charset="0"/>
              </a:rPr>
              <a:t>日文音标</a:t>
            </a:r>
            <a:endParaRPr lang="ja-JP" altLang="en-US" sz="5400">
              <a:ea typeface="宋体" charset="0"/>
            </a:endParaRPr>
          </a:p>
        </p:txBody>
      </p:sp>
      <p:sp>
        <p:nvSpPr>
          <p:cNvPr id="6" name="index"/>
          <p:cNvSpPr txBox="1"/>
          <p:nvPr/>
        </p:nvSpPr>
        <p:spPr>
          <a:xfrm>
            <a:off x="10102215" y="205105"/>
            <a:ext cx="1828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ja-JP" sz="5400">
                <a:ea typeface="宋体" charset="0"/>
              </a:rPr>
              <a:t>序号</a:t>
            </a:r>
            <a:endParaRPr lang="en-US" altLang="ja-JP" sz="5400"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宋体-简</vt:lpstr>
      <vt:lpstr>微软雅黑</vt:lpstr>
      <vt:lpstr>汉仪旗黑</vt:lpstr>
      <vt:lpstr>Arial Unicode MS</vt:lpstr>
      <vt:lpstr>Calibri</vt:lpstr>
      <vt:lpstr>Helvetica Neue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12</cp:revision>
  <dcterms:created xsi:type="dcterms:W3CDTF">2024-06-24T13:23:00Z</dcterms:created>
  <dcterms:modified xsi:type="dcterms:W3CDTF">2024-06-24T13:23:00Z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1033-6.8.2.8850</vt:lpwstr>
  </property>
  <property fmtid="{D5CDD505-2E9C-101B-9397-08002B2CF9AE}" pid="3" name="ICV">
    <vt:lpwstr/>
  </property>
</Properties>
</file>