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0.xml" ContentType="application/vnd.openxmlformats-officedocument.presentationml.slide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2.xml.rels" ContentType="application/vnd.openxmlformats-package.relationships+xml"/>
  <Override PartName="/ppt/slides/_rels/slide44.xml.rels" ContentType="application/vnd.openxmlformats-package.relationships+xml"/>
  <Override PartName="/ppt/slides/_rels/slide55.xml.rels" ContentType="application/vnd.openxmlformats-package.relationships+xml"/>
  <Override PartName="/ppt/slides/_rels/slide1.xml.rels" ContentType="application/vnd.openxmlformats-package.relationships+xml"/>
  <Override PartName="/ppt/slides/_rels/slide43.xml.rels" ContentType="application/vnd.openxmlformats-package.relationships+xml"/>
  <Override PartName="/ppt/slides/_rels/slide54.xml.rels" ContentType="application/vnd.openxmlformats-package.relationships+xml"/>
  <Override PartName="/ppt/slides/_rels/slide42.xml.rels" ContentType="application/vnd.openxmlformats-package.relationships+xml"/>
  <Override PartName="/ppt/slides/_rels/slide53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52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1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0.xml.rels" ContentType="application/vnd.openxmlformats-package.relationships+xml"/>
  <Override PartName="/ppt/slides/_rels/slide13.xml.rels" ContentType="application/vnd.openxmlformats-package.relationships+xml"/>
  <Override PartName="/ppt/slides/_rels/slide40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57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slide38.xml" ContentType="application/vnd.openxmlformats-officedocument.presentationml.slide+xml"/>
  <Override PartName="/ppt/slides/slide5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54.xml" ContentType="application/vnd.openxmlformats-officedocument.presentationml.slide+xml"/>
  <Override PartName="/ppt/slides/slide43.xml" ContentType="application/vnd.openxmlformats-officedocument.presentationml.slide+xml"/>
  <Override PartName="/ppt/slides/slide55.xml" ContentType="application/vnd.openxmlformats-officedocument.presentationml.slide+xml"/>
  <Override PartName="/ppt/slides/slide4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5668963" cy="10077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749EA8-F7F9-41B3-AD5D-BB1C3493F6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BBF0DA-566C-45DA-8616-ACCE33DFF2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200" cy="16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936080" y="9174600"/>
            <a:ext cx="1787040" cy="689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062240" y="9174600"/>
            <a:ext cx="1314720" cy="689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97F03F6-98B7-4F60-80B7-A998175C90C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82960" y="9174600"/>
            <a:ext cx="1314720" cy="689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1936080" y="9174600"/>
            <a:ext cx="1787040" cy="689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4062240" y="9174600"/>
            <a:ext cx="1314720" cy="689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E14E7A4-1B3F-4317-B62B-25A64472C41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282960" y="9174600"/>
            <a:ext cx="1314720" cy="689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ing1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index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sp>
        <p:nvSpPr>
          <p:cNvPr id="14" name="Heading 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player-volume 1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Heading 1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Heading 1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10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index 10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05" name="player-volume 10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0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Heading 2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Heading 2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index 11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15" name="player-volume 11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1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Heading 2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Heading 2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index 12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25" name="player-volume 12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2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eading 2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Heading 2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index 13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35" name="player-volume 13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3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eading 2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Heading 2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index 14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45" name="player-volume 14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4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ading 2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Heading 2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index 15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55" name="player-volume 15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5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eading 3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Heading 3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index 16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65" name="player-volume 16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6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7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eading 3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Heading 3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17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index 17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75" name="player-volume 17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7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Heading 3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Heading 3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18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index 18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85" name="player-volume 18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8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9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eading 3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Heading 3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19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index 19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195" name="player-volume 19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19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9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9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9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0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eading 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Heading 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index 2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5" name="player-volume 2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Heading 3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Heading 3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20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index 20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05" name="player-volume 20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0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Heading 4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Heading 4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index 21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15" name="player-volume 21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1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Heading 4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Heading 4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index 22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25" name="player-volume 22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2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Heading 4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Heading 4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index 23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35" name="player-volume 23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3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Heading 4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eading 4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index 24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45" name="player-volume 24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4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4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Heading 4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Heading 4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index 25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55" name="player-volume 25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5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Heading 5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Heading 5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index 26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65" name="player-volume 26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6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6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6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6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7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Heading 5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Heading 5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27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index 27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75" name="player-volume 27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7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8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Heading 5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Heading 5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28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index 28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85" name="player-volume 28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8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8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8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Heading 5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Heading 5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29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index 29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295" name="player-volume 29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29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ading 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Heading 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index 3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5" name="player-volume 3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Heading 5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Heading 5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30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index 30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05" name="player-volume 30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0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Heading 6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Heading 6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index 31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15" name="player-volume 31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1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Heading 6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Heading 6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index 32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25" name="player-volume 32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2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Heading 6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Heading 6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index 33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35" name="player-volume 33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3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3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4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Heading 6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Heading 6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index 34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45" name="player-volume 34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4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4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4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4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Heading 6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Heading 6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index 35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55" name="player-volume 35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5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5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5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5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Heading 7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Heading 7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index 36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65" name="player-volume 36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6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Heading 7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Heading 7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37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index 37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75" name="player-volume 37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7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8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Heading 7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Heading 7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38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index 38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85" name="player-volume 38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8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8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8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8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9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Heading 7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Heading 7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39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index 39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395" name="player-volume 39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39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39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9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9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0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Heading 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Heading 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index 4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5" name="player-volume 4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Heading 7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Heading 7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40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index 40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05" name="player-volume 40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0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0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0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0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1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Heading 8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Heading 8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index 41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15" name="player-volume 41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1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1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1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1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2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Heading 8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Heading 8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index 42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25" name="player-volume 42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2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2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2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2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3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Heading 8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Heading 8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index 43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35" name="player-volume 43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3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3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3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3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4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Heading 8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Heading 8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index 44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45" name="player-volume 44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4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4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4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4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5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Heading 8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Heading 8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index 45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55" name="player-volume 45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5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5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5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5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6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Heading 9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Heading 9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index 46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65" name="player-volume 46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6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6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6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6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7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Heading 9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Heading 9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47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index 47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75" name="player-volume 47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7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7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7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7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8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Heading 9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Heading 9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48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index 48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85" name="player-volume 48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8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8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8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8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9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Heading 9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Heading 9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49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index 49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495" name="player-volume 49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49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49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9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9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Heading 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Heading 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index 5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5" name="player-volume 5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5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Heading 9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Heading 9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50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index 50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05" name="player-volume 50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50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Heading 10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Heading 10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index 51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15" name="player-volume 51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51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Heading 10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Heading 10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index 52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25" name="player-volume 52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52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Heading 10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Heading 10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index 53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3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35" name="player-volume 53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53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4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Heading 10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Heading 10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index 54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45" name="player-volume 54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54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4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4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4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5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Heading 108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Heading 109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index 55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5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55" name="player-volume 55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55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5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5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5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6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Heading 11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Heading 11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index 56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6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65" name="player-volume 57"/>
          <p:cNvGrpSpPr/>
          <p:nvPr/>
        </p:nvGrpSpPr>
        <p:grpSpPr>
          <a:xfrm>
            <a:off x="1076400" y="2445480"/>
            <a:ext cx="1284480" cy="1241280"/>
            <a:chOff x="1076400" y="2445480"/>
            <a:chExt cx="1284480" cy="1241280"/>
          </a:xfrm>
        </p:grpSpPr>
        <p:sp>
          <p:nvSpPr>
            <p:cNvPr id="566" name=""/>
            <p:cNvSpPr/>
            <p:nvPr/>
          </p:nvSpPr>
          <p:spPr>
            <a:xfrm>
              <a:off x="1076400" y="244548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67" name=""/>
            <p:cNvSpPr/>
            <p:nvPr/>
          </p:nvSpPr>
          <p:spPr>
            <a:xfrm>
              <a:off x="1396440" y="298692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68" name=""/>
            <p:cNvSpPr/>
            <p:nvPr/>
          </p:nvSpPr>
          <p:spPr>
            <a:xfrm>
              <a:off x="1557000" y="275472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69" name=""/>
            <p:cNvSpPr/>
            <p:nvPr/>
          </p:nvSpPr>
          <p:spPr>
            <a:xfrm>
              <a:off x="1716120" y="283176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70" name=""/>
            <p:cNvSpPr/>
            <p:nvPr/>
          </p:nvSpPr>
          <p:spPr>
            <a:xfrm>
              <a:off x="1754640" y="290988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Heading 11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上級編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Heading 11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56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index 57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575" name="player-volume 56"/>
          <p:cNvGrpSpPr/>
          <p:nvPr/>
        </p:nvGrpSpPr>
        <p:grpSpPr>
          <a:xfrm>
            <a:off x="1076400" y="2445480"/>
            <a:ext cx="1284480" cy="1241280"/>
            <a:chOff x="1076400" y="2445480"/>
            <a:chExt cx="1284480" cy="1241280"/>
          </a:xfrm>
        </p:grpSpPr>
        <p:sp>
          <p:nvSpPr>
            <p:cNvPr id="576" name=""/>
            <p:cNvSpPr/>
            <p:nvPr/>
          </p:nvSpPr>
          <p:spPr>
            <a:xfrm>
              <a:off x="1076400" y="244548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77" name=""/>
            <p:cNvSpPr/>
            <p:nvPr/>
          </p:nvSpPr>
          <p:spPr>
            <a:xfrm>
              <a:off x="1396440" y="298692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78" name=""/>
            <p:cNvSpPr/>
            <p:nvPr/>
          </p:nvSpPr>
          <p:spPr>
            <a:xfrm>
              <a:off x="1557000" y="275472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79" name=""/>
            <p:cNvSpPr/>
            <p:nvPr/>
          </p:nvSpPr>
          <p:spPr>
            <a:xfrm>
              <a:off x="1716120" y="283176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80" name=""/>
            <p:cNvSpPr/>
            <p:nvPr/>
          </p:nvSpPr>
          <p:spPr>
            <a:xfrm>
              <a:off x="1754640" y="290988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Heading 10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Heading 11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index 6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65" name="player-volume 6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6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eading 12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Heading 13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7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index 7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75" name="player-volume 7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7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Heading 14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Heading 15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8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index 8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85" name="player-volume 8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8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Heading 16"/>
          <p:cNvSpPr/>
          <p:nvPr/>
        </p:nvSpPr>
        <p:spPr>
          <a:xfrm>
            <a:off x="228240" y="493992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新・シャドーイング </a:t>
            </a:r>
            <a:br>
              <a:rPr sz="2800"/>
            </a:b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日本語を話そう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! 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初</a:t>
            </a: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~</a:t>
            </a:r>
            <a:r>
              <a:rPr b="1" lang="zh-CN" sz="2800" spc="-1" strike="noStrike">
                <a:solidFill>
                  <a:srgbClr val="c9211e"/>
                </a:solidFill>
                <a:latin typeface="Arial"/>
                <a:ea typeface="Arial"/>
              </a:rPr>
              <a:t>中級編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Heading 17"/>
          <p:cNvSpPr/>
          <p:nvPr/>
        </p:nvSpPr>
        <p:spPr>
          <a:xfrm>
            <a:off x="206280" y="2613240"/>
            <a:ext cx="524988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9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index 9"/>
          <p:cNvSpPr/>
          <p:nvPr/>
        </p:nvSpPr>
        <p:spPr>
          <a:xfrm>
            <a:off x="228240" y="227880"/>
            <a:ext cx="43365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5360" cy="761760"/>
          </a:xfrm>
          <a:prstGeom prst="rect">
            <a:avLst/>
          </a:prstGeom>
          <a:ln w="0">
            <a:noFill/>
          </a:ln>
        </p:spPr>
      </p:pic>
      <p:grpSp>
        <p:nvGrpSpPr>
          <p:cNvPr id="95" name="player-volume 9"/>
          <p:cNvGrpSpPr/>
          <p:nvPr/>
        </p:nvGrpSpPr>
        <p:grpSpPr>
          <a:xfrm>
            <a:off x="1076040" y="2445120"/>
            <a:ext cx="1284480" cy="1241280"/>
            <a:chOff x="1076040" y="2445120"/>
            <a:chExt cx="1284480" cy="1241280"/>
          </a:xfrm>
        </p:grpSpPr>
        <p:sp>
          <p:nvSpPr>
            <p:cNvPr id="96" name=""/>
            <p:cNvSpPr/>
            <p:nvPr/>
          </p:nvSpPr>
          <p:spPr>
            <a:xfrm>
              <a:off x="1076040" y="2445120"/>
              <a:ext cx="1284480" cy="124128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1396080" y="2986560"/>
              <a:ext cx="79200" cy="154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154800"/>
                <a:gd name="textAreaBottom" fmla="*/ 155160 h 15480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1556640" y="2754360"/>
              <a:ext cx="239760" cy="62028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620280"/>
                <a:gd name="textAreaBottom" fmla="*/ 620640 h 62028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1715760" y="2831400"/>
              <a:ext cx="321120" cy="46512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1754280" y="2909520"/>
              <a:ext cx="202680" cy="30996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2024-07-08T15:55:15Z</dcterms:modified>
  <cp:revision>60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