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</p:sldIdLst>
  <p:sldSz cx="5668963" cy="100774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83320" y="2358000"/>
            <a:ext cx="510156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96747E-041F-4739-8621-B4FD01ECA5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283320" y="2358000"/>
            <a:ext cx="510156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C0910A-9024-4D5F-8ACB-3804026817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B24990-7D45-417D-AB01-96C7B026FF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200" cy="168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1936080" y="9174600"/>
            <a:ext cx="1782720" cy="685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4062240" y="9174600"/>
            <a:ext cx="1310400" cy="685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768240D8-254B-4DAC-9B79-626CD7B3696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282960" y="9174600"/>
            <a:ext cx="1310400" cy="685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200" cy="168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4"/>
          </p:nvPr>
        </p:nvSpPr>
        <p:spPr>
          <a:xfrm>
            <a:off x="1936080" y="9174600"/>
            <a:ext cx="1782720" cy="685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5"/>
          </p:nvPr>
        </p:nvSpPr>
        <p:spPr>
          <a:xfrm>
            <a:off x="4062240" y="9174600"/>
            <a:ext cx="1310400" cy="685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E592EB9-F246-4FE4-B83A-220F1C28EED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dt" idx="6"/>
          </p:nvPr>
        </p:nvSpPr>
        <p:spPr>
          <a:xfrm>
            <a:off x="282960" y="9174600"/>
            <a:ext cx="1310400" cy="685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283320" y="2358000"/>
            <a:ext cx="510156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ftr" idx="7"/>
          </p:nvPr>
        </p:nvSpPr>
        <p:spPr>
          <a:xfrm>
            <a:off x="1936080" y="9174600"/>
            <a:ext cx="1782720" cy="685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8"/>
          </p:nvPr>
        </p:nvSpPr>
        <p:spPr>
          <a:xfrm>
            <a:off x="4062240" y="9174600"/>
            <a:ext cx="1310400" cy="685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4B50670-68A6-424C-AA1D-96BCAC0316D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9"/>
          </p:nvPr>
        </p:nvSpPr>
        <p:spPr>
          <a:xfrm>
            <a:off x="282960" y="9174600"/>
            <a:ext cx="1310400" cy="685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body"/>
          </p:nvPr>
        </p:nvSpPr>
        <p:spPr>
          <a:xfrm>
            <a:off x="283320" y="2358000"/>
            <a:ext cx="510156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_1_kanji"/>
          <p:cNvSpPr/>
          <p:nvPr/>
        </p:nvSpPr>
        <p:spPr>
          <a:xfrm>
            <a:off x="228240" y="4939920"/>
            <a:ext cx="5247720" cy="90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日文单词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Slide_1_hiragana"/>
          <p:cNvSpPr/>
          <p:nvPr/>
        </p:nvSpPr>
        <p:spPr>
          <a:xfrm>
            <a:off x="206280" y="2613240"/>
            <a:ext cx="5247720" cy="90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ja-JP" sz="4000" spc="-1" strike="noStrike">
                <a:solidFill>
                  <a:schemeClr val="dk1"/>
                </a:solidFill>
                <a:latin typeface="Arial"/>
                <a:ea typeface="宋体"/>
              </a:rPr>
              <a:t>日文音标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Slide_1_index"/>
          <p:cNvSpPr/>
          <p:nvPr/>
        </p:nvSpPr>
        <p:spPr>
          <a:xfrm>
            <a:off x="228240" y="227880"/>
            <a:ext cx="43344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序号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3200" cy="75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_2_Lesson"/>
          <p:cNvSpPr txBox="1"/>
          <p:nvPr/>
        </p:nvSpPr>
        <p:spPr>
          <a:xfrm>
            <a:off x="1608120" y="2050560"/>
            <a:ext cx="2448000" cy="1830960"/>
          </a:xfrm>
          <a:prstGeom prst="rect">
            <a:avLst/>
          </a:prstGeom>
        </p:spPr>
        <p:txBody>
          <a:bodyPr wrap="none" lIns="597600" rIns="597600" tIns="70920" bIns="70920" anchor="ctr">
            <a:prstTxWarp prst="textWave1">
              <a:avLst>
                <a:gd name="adj1" fmla="val 6481"/>
                <a:gd name="adj2" fmla="val 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zh-CN" sz="2400" spc="-1" strike="noStrike">
                <a:ln cap="rnd" w="57240">
                  <a:solidFill>
                    <a:srgbClr val="ffffff"/>
                  </a:solidFill>
                  <a:round/>
                </a:ln>
                <a:solidFill>
                  <a:srgbClr val="f10d0c"/>
                </a:solidFill>
                <a:latin typeface="Noto Sans"/>
                <a:ea typeface="MS Gothic"/>
              </a:rPr>
              <a:t>第</a:t>
            </a:r>
            <a:endParaRPr b="0" lang="en-US" sz="2400" spc="-1" strike="noStrike">
              <a:ln cap="rnd" w="57240">
                <a:solidFill>
                  <a:srgbClr val="ffffff"/>
                </a:solidFill>
                <a:round/>
              </a:ln>
              <a:solidFill>
                <a:srgbClr val="f10d0c"/>
              </a:solidFill>
              <a:latin typeface="Arial"/>
            </a:endParaRPr>
          </a:p>
        </p:txBody>
      </p:sp>
      <p:sp>
        <p:nvSpPr>
          <p:cNvPr id="23" name="Snow 1"/>
          <p:cNvSpPr txBox="1"/>
          <p:nvPr/>
        </p:nvSpPr>
        <p:spPr>
          <a:xfrm>
            <a:off x="388800" y="6169680"/>
            <a:ext cx="2575800" cy="1284840"/>
          </a:xfrm>
          <a:prstGeom prst="rect">
            <a:avLst/>
          </a:prstGeom>
        </p:spPr>
        <p:txBody>
          <a:bodyPr wrap="none" lIns="428400" rIns="4284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zh-CN" sz="2400" spc="-1" strike="noStrike">
                <a:ln w="38160">
                  <a:solidFill>
                    <a:srgbClr val="ffffff"/>
                  </a:solidFill>
                  <a:miter/>
                </a:ln>
                <a:solidFill>
                  <a:srgbClr val="000000">
                    <a:alpha val="90000"/>
                  </a:srgbClr>
                </a:solidFill>
                <a:latin typeface="Noto Sans"/>
                <a:ea typeface="MS Gothic"/>
              </a:rPr>
              <a:t>单词复读</a:t>
            </a:r>
            <a:endParaRPr b="0" lang="en-US" sz="2400" spc="-1" strike="noStrike">
              <a:ln w="38160">
                <a:solidFill>
                  <a:srgbClr val="ffffff"/>
                </a:solidFill>
                <a:miter/>
              </a:ln>
              <a:solidFill>
                <a:srgbClr val="000000">
                  <a:alpha val="90000"/>
                </a:srgbClr>
              </a:solidFill>
              <a:latin typeface="Arial"/>
            </a:endParaRPr>
          </a:p>
        </p:txBody>
      </p:sp>
      <p:sp>
        <p:nvSpPr>
          <p:cNvPr id="24" name="Snow 2"/>
          <p:cNvSpPr txBox="1"/>
          <p:nvPr/>
        </p:nvSpPr>
        <p:spPr>
          <a:xfrm>
            <a:off x="4257000" y="6277680"/>
            <a:ext cx="932040" cy="1126080"/>
          </a:xfrm>
          <a:prstGeom prst="rect">
            <a:avLst/>
          </a:prstGeom>
        </p:spPr>
        <p:txBody>
          <a:bodyPr wrap="none" lIns="428400" rIns="4284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zh-CN" sz="2000" spc="-1" strike="noStrike">
                <a:ln w="38160">
                  <a:solidFill>
                    <a:srgbClr val="ffffff"/>
                  </a:solidFill>
                  <a:miter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38160">
                <a:solidFill>
                  <a:srgbClr val="ffffff"/>
                </a:solidFill>
                <a:miter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ow! 2"/>
          <p:cNvSpPr txBox="1"/>
          <p:nvPr/>
        </p:nvSpPr>
        <p:spPr>
          <a:xfrm>
            <a:off x="3040920" y="6386760"/>
            <a:ext cx="1041120" cy="897120"/>
          </a:xfrm>
          <a:prstGeom prst="rect">
            <a:avLst/>
          </a:prstGeom>
        </p:spPr>
        <p:txBody>
          <a:bodyPr wrap="none" lIns="428760" rIns="4287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ln w="38160">
                  <a:solidFill>
                    <a:srgbClr val="000000"/>
                  </a:solidFill>
                  <a:miter/>
                </a:ln>
                <a:blipFill rotWithShape="0">
                  <a:blip r:embed="rId2"/>
                  <a:srcRect/>
                  <a:tile tx="0" ty="0" sx="100000" sy="100000" algn="ctr"/>
                </a:blipFill>
                <a:latin typeface="Noto Sans"/>
                <a:ea typeface="MS Gothic"/>
              </a:rPr>
              <a:t>3</a:t>
            </a:r>
            <a:endParaRPr b="0" lang="en-US" sz="2400" spc="-1" strike="noStrike">
              <a:ln w="38160">
                <a:solidFill>
                  <a:srgbClr val="000000"/>
                </a:solidFill>
                <a:miter/>
              </a:ln>
              <a:blipFill rotWithShape="0">
                <a:blip r:embed="rId3"/>
                <a:srcRect/>
                <a:tile tx="0" ty="0" sx="100000" sy="100000" algn="ctr"/>
              </a:blipFill>
              <a:latin typeface="Arial"/>
            </a:endParaRPr>
          </a:p>
        </p:txBody>
      </p:sp>
      <p:sp>
        <p:nvSpPr>
          <p:cNvPr id="26" name="Snow 6"/>
          <p:cNvSpPr txBox="1"/>
          <p:nvPr/>
        </p:nvSpPr>
        <p:spPr>
          <a:xfrm>
            <a:off x="1544040" y="8001000"/>
            <a:ext cx="2575800" cy="1284840"/>
          </a:xfrm>
          <a:prstGeom prst="rect">
            <a:avLst/>
          </a:prstGeom>
        </p:spPr>
        <p:txBody>
          <a:bodyPr wrap="none" lIns="428400" rIns="4284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zh-CN" sz="2400" spc="-1" strike="noStrike">
                <a:ln w="38160">
                  <a:solidFill>
                    <a:srgbClr val="ffffff"/>
                  </a:solidFill>
                  <a:miter/>
                </a:ln>
                <a:solidFill>
                  <a:srgbClr val="000000">
                    <a:alpha val="90000"/>
                  </a:srgbClr>
                </a:solidFill>
                <a:latin typeface="Noto Sans"/>
                <a:ea typeface="MS Gothic"/>
              </a:rPr>
              <a:t>听写 跟读</a:t>
            </a:r>
            <a:endParaRPr b="0" lang="en-US" sz="2400" spc="-1" strike="noStrike">
              <a:ln w="38160">
                <a:solidFill>
                  <a:srgbClr val="ffffff"/>
                </a:solidFill>
                <a:miter/>
              </a:ln>
              <a:solidFill>
                <a:srgbClr val="000000">
                  <a:alpha val="90000"/>
                </a:srgbClr>
              </a:solidFill>
              <a:latin typeface="Arial"/>
            </a:endParaRPr>
          </a:p>
        </p:txBody>
      </p:sp>
      <p:pic>
        <p:nvPicPr>
          <p:cNvPr id="27" name="" descr=""/>
          <p:cNvPicPr/>
          <p:nvPr/>
        </p:nvPicPr>
        <p:blipFill>
          <a:blip r:embed="rId4"/>
          <a:stretch/>
        </p:blipFill>
        <p:spPr>
          <a:xfrm>
            <a:off x="4343400" y="228600"/>
            <a:ext cx="1033560" cy="75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_3_Book_title"/>
          <p:cNvSpPr/>
          <p:nvPr/>
        </p:nvSpPr>
        <p:spPr>
          <a:xfrm>
            <a:off x="228240" y="4939920"/>
            <a:ext cx="5245560" cy="9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上級編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Slide_3_index"/>
          <p:cNvSpPr/>
          <p:nvPr/>
        </p:nvSpPr>
        <p:spPr>
          <a:xfrm>
            <a:off x="228240" y="227880"/>
            <a:ext cx="433224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1040" cy="757440"/>
          </a:xfrm>
          <a:prstGeom prst="rect">
            <a:avLst/>
          </a:prstGeom>
          <a:ln w="0">
            <a:noFill/>
          </a:ln>
        </p:spPr>
      </p:pic>
      <p:sp>
        <p:nvSpPr>
          <p:cNvPr id="31" name="Slide_3_Lesson_title"/>
          <p:cNvSpPr/>
          <p:nvPr/>
        </p:nvSpPr>
        <p:spPr>
          <a:xfrm>
            <a:off x="206280" y="2613240"/>
            <a:ext cx="5245560" cy="9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12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" name="player-volume 1"/>
          <p:cNvGrpSpPr/>
          <p:nvPr/>
        </p:nvGrpSpPr>
        <p:grpSpPr>
          <a:xfrm>
            <a:off x="2194200" y="1659600"/>
            <a:ext cx="1280160" cy="1236960"/>
            <a:chOff x="2194200" y="1659600"/>
            <a:chExt cx="1280160" cy="1236960"/>
          </a:xfrm>
        </p:grpSpPr>
        <p:sp>
          <p:nvSpPr>
            <p:cNvPr id="33" name=""/>
            <p:cNvSpPr/>
            <p:nvPr/>
          </p:nvSpPr>
          <p:spPr>
            <a:xfrm>
              <a:off x="2194200" y="1659600"/>
              <a:ext cx="1280160" cy="123696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2514240" y="2201040"/>
              <a:ext cx="74880" cy="150480"/>
            </a:xfrm>
            <a:custGeom>
              <a:avLst/>
              <a:gdLst>
                <a:gd name="textAreaLeft" fmla="*/ 0 w 74880"/>
                <a:gd name="textAreaRight" fmla="*/ 79560 w 74880"/>
                <a:gd name="textAreaTop" fmla="*/ 0 h 150480"/>
                <a:gd name="textAreaBottom" fmla="*/ 155160 h 15048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2674800" y="1968840"/>
              <a:ext cx="235440" cy="615960"/>
            </a:xfrm>
            <a:custGeom>
              <a:avLst/>
              <a:gdLst>
                <a:gd name="textAreaLeft" fmla="*/ 0 w 235440"/>
                <a:gd name="textAreaRight" fmla="*/ 240120 w 235440"/>
                <a:gd name="textAreaTop" fmla="*/ 0 h 615960"/>
                <a:gd name="textAreaBottom" fmla="*/ 620640 h 61596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2833920" y="2045880"/>
              <a:ext cx="316800" cy="46080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2872440" y="2124000"/>
              <a:ext cx="198360" cy="30564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Application>LibreOffice/24.2.4.2$Linux_X86_64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2024-06-24T13:23:00Z</dcterms:created>
  <dc:creator/>
  <dc:description/>
  <dc:language>en-US</dc:language>
  <cp:lastModifiedBy/>
  <dcterms:modified xsi:type="dcterms:W3CDTF">2024-07-08T19:36:41Z</dcterms:modified>
  <cp:revision>78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1033-6.8.2.8850</vt:lpwstr>
  </property>
  <property fmtid="{D5CDD505-2E9C-101B-9397-08002B2CF9AE}" pid="4" name="PresentationFormat">
    <vt:lpwstr>宽屏</vt:lpwstr>
  </property>
  <property fmtid="{D5CDD505-2E9C-101B-9397-08002B2CF9AE}" pid="5" name="Slides">
    <vt:r8>1</vt:r8>
  </property>
</Properties>
</file>