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</p:sldIdLst>
  <p:sldSz cx="5668963" cy="100774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1FB935-BEBE-498D-83D5-28278933C0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6E7056-DD35-42F0-B380-AB046D8A64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DB3195-8CE1-4457-B32C-502F29F372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200" cy="16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1936080" y="9174600"/>
            <a:ext cx="1779120" cy="681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4062240" y="9174600"/>
            <a:ext cx="1306800" cy="681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8CB5F34-27A2-4637-B090-0D774CC5421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282960" y="9174600"/>
            <a:ext cx="1306800" cy="681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200" cy="16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4"/>
          </p:nvPr>
        </p:nvSpPr>
        <p:spPr>
          <a:xfrm>
            <a:off x="1936080" y="9174600"/>
            <a:ext cx="1779120" cy="681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5"/>
          </p:nvPr>
        </p:nvSpPr>
        <p:spPr>
          <a:xfrm>
            <a:off x="4062240" y="9174600"/>
            <a:ext cx="1306800" cy="681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9D379C8-95C6-43B8-A768-22697E2750D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6"/>
          </p:nvPr>
        </p:nvSpPr>
        <p:spPr>
          <a:xfrm>
            <a:off x="282960" y="9174600"/>
            <a:ext cx="1306800" cy="681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ftr" idx="7"/>
          </p:nvPr>
        </p:nvSpPr>
        <p:spPr>
          <a:xfrm>
            <a:off x="1936080" y="9174600"/>
            <a:ext cx="1779120" cy="681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8"/>
          </p:nvPr>
        </p:nvSpPr>
        <p:spPr>
          <a:xfrm>
            <a:off x="4062240" y="9174600"/>
            <a:ext cx="1306800" cy="681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638379E-239A-4063-A88E-C8DE886BF48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9"/>
          </p:nvPr>
        </p:nvSpPr>
        <p:spPr>
          <a:xfrm>
            <a:off x="282960" y="9174600"/>
            <a:ext cx="1306800" cy="681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body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_1_kanji"/>
          <p:cNvSpPr/>
          <p:nvPr/>
        </p:nvSpPr>
        <p:spPr>
          <a:xfrm>
            <a:off x="228240" y="2995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日文单词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Slide_1_hiragana"/>
          <p:cNvSpPr/>
          <p:nvPr/>
        </p:nvSpPr>
        <p:spPr>
          <a:xfrm>
            <a:off x="206280" y="156924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ja-JP" sz="4000" spc="-1" strike="noStrike">
                <a:solidFill>
                  <a:schemeClr val="dk1"/>
                </a:solidFill>
                <a:latin typeface="Arial"/>
                <a:ea typeface="宋体"/>
              </a:rPr>
              <a:t>日文音标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Slide_1_index"/>
          <p:cNvSpPr/>
          <p:nvPr/>
        </p:nvSpPr>
        <p:spPr>
          <a:xfrm>
            <a:off x="228240" y="227880"/>
            <a:ext cx="43308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序号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29600" cy="756000"/>
          </a:xfrm>
          <a:prstGeom prst="rect">
            <a:avLst/>
          </a:prstGeom>
          <a:ln w="0">
            <a:noFill/>
          </a:ln>
        </p:spPr>
      </p:pic>
      <p:sp>
        <p:nvSpPr>
          <p:cNvPr id="22" name="Slide_1_chinese"/>
          <p:cNvSpPr/>
          <p:nvPr/>
        </p:nvSpPr>
        <p:spPr>
          <a:xfrm>
            <a:off x="241200" y="45856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中文意思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Slide_1_english"/>
          <p:cNvSpPr/>
          <p:nvPr/>
        </p:nvSpPr>
        <p:spPr>
          <a:xfrm>
            <a:off x="241200" y="617220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英文意思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now 1"/>
          <p:cNvSpPr txBox="1"/>
          <p:nvPr/>
        </p:nvSpPr>
        <p:spPr>
          <a:xfrm>
            <a:off x="388800" y="6169680"/>
            <a:ext cx="2572200" cy="128124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zh-CN" sz="2400" spc="-1" strike="noStrike">
                <a:ln w="38160">
                  <a:solidFill>
                    <a:srgbClr val="ffffff"/>
                  </a:solidFill>
                  <a:miter/>
                </a:ln>
                <a:solidFill>
                  <a:srgbClr val="000000">
                    <a:alpha val="90000"/>
                  </a:srgbClr>
                </a:solidFill>
                <a:latin typeface="Noto Sans"/>
                <a:ea typeface="MS Gothic"/>
              </a:rPr>
              <a:t>单词复读</a:t>
            </a:r>
            <a:endParaRPr b="0" lang="en-US" sz="2400" spc="-1" strike="noStrike">
              <a:ln w="38160">
                <a:solidFill>
                  <a:srgbClr val="ffffff"/>
                </a:solidFill>
                <a:miter/>
              </a:ln>
              <a:solidFill>
                <a:srgbClr val="000000">
                  <a:alpha val="90000"/>
                </a:srgbClr>
              </a:solidFill>
              <a:latin typeface="Arial"/>
            </a:endParaRPr>
          </a:p>
        </p:txBody>
      </p:sp>
      <p:sp>
        <p:nvSpPr>
          <p:cNvPr id="25" name="Snow 2"/>
          <p:cNvSpPr txBox="1"/>
          <p:nvPr/>
        </p:nvSpPr>
        <p:spPr>
          <a:xfrm>
            <a:off x="4257000" y="6277680"/>
            <a:ext cx="928440" cy="11224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zh-CN" sz="2000" spc="-1" strike="noStrike">
                <a:ln w="38160">
                  <a:solidFill>
                    <a:srgbClr val="ffffff"/>
                  </a:solidFill>
                  <a:miter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38160">
                <a:solidFill>
                  <a:srgbClr val="ffffff"/>
                </a:solidFill>
                <a:miter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ow! 2"/>
          <p:cNvSpPr txBox="1"/>
          <p:nvPr/>
        </p:nvSpPr>
        <p:spPr>
          <a:xfrm>
            <a:off x="3040920" y="6386760"/>
            <a:ext cx="1037520" cy="8935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ln w="38160">
                  <a:solidFill>
                    <a:srgbClr val="000000"/>
                  </a:solidFill>
                  <a:miter/>
                </a:ln>
                <a:blipFill rotWithShape="0">
                  <a:blip r:embed="rId2"/>
                  <a:srcRect/>
                  <a:tile tx="0" ty="0" sx="100000" sy="100000" algn="ctr"/>
                </a:blipFill>
                <a:latin typeface="Noto Sans"/>
                <a:ea typeface="MS Gothic"/>
              </a:rPr>
              <a:t>3</a:t>
            </a:r>
            <a:endParaRPr b="0" lang="en-US" sz="2400" spc="-1" strike="noStrike">
              <a:ln w="38160">
                <a:solidFill>
                  <a:srgbClr val="000000"/>
                </a:solidFill>
                <a:miter/>
              </a:ln>
              <a:blipFill rotWithShape="0">
                <a:blip r:embed="rId3"/>
                <a:srcRect/>
                <a:tile tx="0" ty="0" sx="100000" sy="100000" algn="ctr"/>
              </a:blipFill>
              <a:latin typeface="Arial"/>
            </a:endParaRPr>
          </a:p>
        </p:txBody>
      </p:sp>
      <p:sp>
        <p:nvSpPr>
          <p:cNvPr id="27" name="Snow 6"/>
          <p:cNvSpPr txBox="1"/>
          <p:nvPr/>
        </p:nvSpPr>
        <p:spPr>
          <a:xfrm>
            <a:off x="1544040" y="8001000"/>
            <a:ext cx="2572200" cy="128124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zh-CN" sz="2400" spc="-1" strike="noStrike">
                <a:ln w="38160">
                  <a:solidFill>
                    <a:srgbClr val="ffffff"/>
                  </a:solidFill>
                  <a:miter/>
                </a:ln>
                <a:solidFill>
                  <a:srgbClr val="000000">
                    <a:alpha val="90000"/>
                  </a:srgbClr>
                </a:solidFill>
                <a:latin typeface="Noto Sans"/>
                <a:ea typeface="MS Gothic"/>
              </a:rPr>
              <a:t>听写 跟读</a:t>
            </a:r>
            <a:endParaRPr b="0" lang="en-US" sz="2400" spc="-1" strike="noStrike">
              <a:ln w="38160">
                <a:solidFill>
                  <a:srgbClr val="ffffff"/>
                </a:solidFill>
                <a:miter/>
              </a:ln>
              <a:solidFill>
                <a:srgbClr val="000000">
                  <a:alpha val="90000"/>
                </a:srgbClr>
              </a:solidFill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4"/>
          <a:stretch/>
        </p:blipFill>
        <p:spPr>
          <a:xfrm>
            <a:off x="4343400" y="228600"/>
            <a:ext cx="1029960" cy="756360"/>
          </a:xfrm>
          <a:prstGeom prst="rect">
            <a:avLst/>
          </a:prstGeom>
          <a:ln w="0">
            <a:noFill/>
          </a:ln>
        </p:spPr>
      </p:pic>
      <p:sp>
        <p:nvSpPr>
          <p:cNvPr id="29" name="Slide_2_Lesson"/>
          <p:cNvSpPr/>
          <p:nvPr/>
        </p:nvSpPr>
        <p:spPr>
          <a:xfrm>
            <a:off x="0" y="2463840"/>
            <a:ext cx="5667480" cy="119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zh-CN" sz="6000" spc="-1" strike="noStrike">
                <a:solidFill>
                  <a:srgbClr val="c9211e"/>
                </a:solidFill>
                <a:latin typeface="Arial"/>
                <a:ea typeface="DejaVu Sans"/>
              </a:rPr>
              <a:t>第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_3_Book_title"/>
          <p:cNvSpPr/>
          <p:nvPr/>
        </p:nvSpPr>
        <p:spPr>
          <a:xfrm>
            <a:off x="228240" y="4939920"/>
            <a:ext cx="524196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上級編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Slide_3_index"/>
          <p:cNvSpPr/>
          <p:nvPr/>
        </p:nvSpPr>
        <p:spPr>
          <a:xfrm>
            <a:off x="228240" y="227880"/>
            <a:ext cx="4328640" cy="5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27440" cy="753840"/>
          </a:xfrm>
          <a:prstGeom prst="rect">
            <a:avLst/>
          </a:prstGeom>
          <a:ln w="0">
            <a:noFill/>
          </a:ln>
        </p:spPr>
      </p:pic>
      <p:sp>
        <p:nvSpPr>
          <p:cNvPr id="33" name="Slide_3_Lesson_title"/>
          <p:cNvSpPr/>
          <p:nvPr/>
        </p:nvSpPr>
        <p:spPr>
          <a:xfrm>
            <a:off x="206280" y="2613240"/>
            <a:ext cx="524196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12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" name="player-volume 1"/>
          <p:cNvGrpSpPr/>
          <p:nvPr/>
        </p:nvGrpSpPr>
        <p:grpSpPr>
          <a:xfrm>
            <a:off x="2194200" y="1659600"/>
            <a:ext cx="1276560" cy="1233360"/>
            <a:chOff x="2194200" y="1659600"/>
            <a:chExt cx="1276560" cy="1233360"/>
          </a:xfrm>
        </p:grpSpPr>
        <p:sp>
          <p:nvSpPr>
            <p:cNvPr id="35" name=""/>
            <p:cNvSpPr/>
            <p:nvPr/>
          </p:nvSpPr>
          <p:spPr>
            <a:xfrm>
              <a:off x="2194200" y="1659600"/>
              <a:ext cx="1276560" cy="123336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2514240" y="2201040"/>
              <a:ext cx="71280" cy="146880"/>
            </a:xfrm>
            <a:custGeom>
              <a:avLst/>
              <a:gdLst>
                <a:gd name="textAreaLeft" fmla="*/ 0 w 71280"/>
                <a:gd name="textAreaRight" fmla="*/ 79560 w 71280"/>
                <a:gd name="textAreaTop" fmla="*/ 0 h 146880"/>
                <a:gd name="textAreaBottom" fmla="*/ 155160 h 14688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2674800" y="1968840"/>
              <a:ext cx="231840" cy="612360"/>
            </a:xfrm>
            <a:custGeom>
              <a:avLst/>
              <a:gdLst>
                <a:gd name="textAreaLeft" fmla="*/ 0 w 231840"/>
                <a:gd name="textAreaRight" fmla="*/ 240120 w 231840"/>
                <a:gd name="textAreaTop" fmla="*/ 0 h 612360"/>
                <a:gd name="textAreaBottom" fmla="*/ 620640 h 61236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2833920" y="2045880"/>
              <a:ext cx="313200" cy="45720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2872440" y="2124000"/>
              <a:ext cx="194760" cy="30204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_4_Book_title"/>
          <p:cNvSpPr/>
          <p:nvPr/>
        </p:nvSpPr>
        <p:spPr>
          <a:xfrm>
            <a:off x="228240" y="3967920"/>
            <a:ext cx="524196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曜日に関する質問と回答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Slide_4_index"/>
          <p:cNvSpPr/>
          <p:nvPr/>
        </p:nvSpPr>
        <p:spPr>
          <a:xfrm>
            <a:off x="228240" y="227880"/>
            <a:ext cx="4328640" cy="5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27440" cy="753840"/>
          </a:xfrm>
          <a:prstGeom prst="rect">
            <a:avLst/>
          </a:prstGeom>
          <a:ln w="0">
            <a:noFill/>
          </a:ln>
        </p:spPr>
      </p:pic>
      <p:sp>
        <p:nvSpPr>
          <p:cNvPr id="43" name="Slide_4_Lesson_title"/>
          <p:cNvSpPr/>
          <p:nvPr/>
        </p:nvSpPr>
        <p:spPr>
          <a:xfrm>
            <a:off x="206280" y="2613240"/>
            <a:ext cx="527688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27440" cy="753840"/>
          </a:xfrm>
          <a:prstGeom prst="rect">
            <a:avLst/>
          </a:prstGeom>
          <a:ln w="0">
            <a:noFill/>
          </a:ln>
        </p:spPr>
      </p:pic>
      <p:sp>
        <p:nvSpPr>
          <p:cNvPr id="45" name="Slide_5_index"/>
          <p:cNvSpPr/>
          <p:nvPr/>
        </p:nvSpPr>
        <p:spPr>
          <a:xfrm>
            <a:off x="228600" y="333720"/>
            <a:ext cx="251244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序号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A_context"/>
          <p:cNvSpPr/>
          <p:nvPr/>
        </p:nvSpPr>
        <p:spPr>
          <a:xfrm>
            <a:off x="228240" y="1843920"/>
            <a:ext cx="524196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Your text here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Slide_5_A_context_hiragana"/>
          <p:cNvSpPr/>
          <p:nvPr/>
        </p:nvSpPr>
        <p:spPr>
          <a:xfrm>
            <a:off x="219240" y="1042920"/>
            <a:ext cx="524196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Your text here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Slide_5_B_context"/>
          <p:cNvSpPr/>
          <p:nvPr/>
        </p:nvSpPr>
        <p:spPr>
          <a:xfrm>
            <a:off x="241200" y="4047480"/>
            <a:ext cx="524196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Your text here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Slide_5_B_context_hiragana"/>
          <p:cNvSpPr/>
          <p:nvPr/>
        </p:nvSpPr>
        <p:spPr>
          <a:xfrm>
            <a:off x="228600" y="3123720"/>
            <a:ext cx="524196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Your text here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Slide_5_A_context_en"/>
          <p:cNvSpPr/>
          <p:nvPr/>
        </p:nvSpPr>
        <p:spPr>
          <a:xfrm>
            <a:off x="228600" y="5566680"/>
            <a:ext cx="524196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Your text here</a:t>
            </a:r>
            <a:endParaRPr b="0" lang="en-US" sz="2000" spc="-1" strike="noStrike">
              <a:solidFill>
                <a:srgbClr val="81d41a"/>
              </a:solidFill>
              <a:latin typeface="Arial"/>
            </a:endParaRPr>
          </a:p>
        </p:txBody>
      </p:sp>
      <p:sp>
        <p:nvSpPr>
          <p:cNvPr id="51" name="Slide_5_B_context_en"/>
          <p:cNvSpPr/>
          <p:nvPr/>
        </p:nvSpPr>
        <p:spPr>
          <a:xfrm>
            <a:off x="228600" y="7734240"/>
            <a:ext cx="524196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Your text here</a:t>
            </a:r>
            <a:endParaRPr b="0" lang="en-US" sz="2000" spc="-1" strike="noStrike">
              <a:solidFill>
                <a:srgbClr val="81d41a"/>
              </a:solidFill>
              <a:latin typeface="Arial"/>
            </a:endParaRPr>
          </a:p>
        </p:txBody>
      </p:sp>
      <p:sp>
        <p:nvSpPr>
          <p:cNvPr id="52" name="Slide_5_A_context_cn"/>
          <p:cNvSpPr/>
          <p:nvPr/>
        </p:nvSpPr>
        <p:spPr>
          <a:xfrm>
            <a:off x="228600" y="6718680"/>
            <a:ext cx="524196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Your text here</a:t>
            </a:r>
            <a:endParaRPr b="0" lang="en-US" sz="20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53" name="Slide_5_B_context_cn"/>
          <p:cNvSpPr/>
          <p:nvPr/>
        </p:nvSpPr>
        <p:spPr>
          <a:xfrm>
            <a:off x="228600" y="8994240"/>
            <a:ext cx="524196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Your text here</a:t>
            </a:r>
            <a:endParaRPr b="0" lang="en-US" sz="2000" spc="-1" strike="noStrike">
              <a:solidFill>
                <a:srgbClr val="729fc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Application>LibreOffice/24.2.4.2$Linux_X86_64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2024-06-24T13:23:00Z</dcterms:created>
  <dc:creator/>
  <dc:description/>
  <dc:language>en-US</dc:language>
  <cp:lastModifiedBy/>
  <dcterms:modified xsi:type="dcterms:W3CDTF">2024-07-20T16:55:18Z</dcterms:modified>
  <cp:revision>110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1033-6.8.2.8850</vt:lpwstr>
  </property>
  <property fmtid="{D5CDD505-2E9C-101B-9397-08002B2CF9AE}" pid="4" name="PresentationFormat">
    <vt:lpwstr>宽屏</vt:lpwstr>
  </property>
  <property fmtid="{D5CDD505-2E9C-101B-9397-08002B2CF9AE}" pid="5" name="Slides">
    <vt:r8>1</vt:r8>
  </property>
</Properties>
</file>