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</p:sldIdLst>
  <p:sldSz cx="5668963" cy="10077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F4A8E-D9A6-4738-98C5-D0190AD543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5147AF-BAEC-4409-8B4A-B561F702F3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0840" cy="168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936080" y="9174600"/>
            <a:ext cx="1788840" cy="691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4062240" y="9174600"/>
            <a:ext cx="1316520" cy="691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10D9604-1ECC-4942-9892-9773F524E14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82960" y="9174600"/>
            <a:ext cx="1316520" cy="691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1936080" y="9174600"/>
            <a:ext cx="1788840" cy="691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4062240" y="9174600"/>
            <a:ext cx="1316520" cy="691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3738B5E-A471-4FB2-B19A-2D73119D253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282960" y="9174600"/>
            <a:ext cx="1316520" cy="691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1560" cy="16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anji"/>
          <p:cNvSpPr/>
          <p:nvPr/>
        </p:nvSpPr>
        <p:spPr>
          <a:xfrm>
            <a:off x="228240" y="4939920"/>
            <a:ext cx="5251680" cy="9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日文单词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hiragana"/>
          <p:cNvSpPr/>
          <p:nvPr/>
        </p:nvSpPr>
        <p:spPr>
          <a:xfrm>
            <a:off x="206280" y="2613240"/>
            <a:ext cx="5251680" cy="9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ja-JP" sz="4000" spc="-1" strike="noStrike">
                <a:solidFill>
                  <a:schemeClr val="dk1"/>
                </a:solidFill>
                <a:latin typeface="Arial"/>
                <a:ea typeface="宋体"/>
              </a:rPr>
              <a:t>日文音标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index"/>
          <p:cNvSpPr/>
          <p:nvPr/>
        </p:nvSpPr>
        <p:spPr>
          <a:xfrm>
            <a:off x="228240" y="227880"/>
            <a:ext cx="43383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序号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4343760" y="228960"/>
            <a:ext cx="1037160" cy="76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2024-07-08T00:04:56Z</dcterms:modified>
  <cp:revision>48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r8>1</vt:r8>
  </property>
</Properties>
</file>