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</p:sldIdLst>
  <p:sldSz cx="5668963" cy="100774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87963C-FEDB-4FFB-9967-119C4060F38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0480" cy="168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283320" y="2358000"/>
            <a:ext cx="5101560" cy="58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EAEE19-31B9-44EE-8467-7C803CC936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1936080" y="9175320"/>
            <a:ext cx="1791720" cy="6940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4062240" y="9175320"/>
            <a:ext cx="1319400" cy="6940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6888BD30-FB93-4856-AAA1-A141C5204F65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282960" y="9175320"/>
            <a:ext cx="1319400" cy="6940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83320" y="401760"/>
            <a:ext cx="5100480" cy="168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ftr" idx="4"/>
          </p:nvPr>
        </p:nvSpPr>
        <p:spPr>
          <a:xfrm>
            <a:off x="1936080" y="9175320"/>
            <a:ext cx="1791720" cy="6940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sldNum" idx="5"/>
          </p:nvPr>
        </p:nvSpPr>
        <p:spPr>
          <a:xfrm>
            <a:off x="4062240" y="9175320"/>
            <a:ext cx="1319400" cy="6940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217AEDF3-B9A4-4240-95AF-7128D69D8EA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dt" idx="6"/>
          </p:nvPr>
        </p:nvSpPr>
        <p:spPr>
          <a:xfrm>
            <a:off x="282960" y="9175320"/>
            <a:ext cx="1319400" cy="6940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283320" y="2358000"/>
            <a:ext cx="5101560" cy="58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esson"/>
          <p:cNvSpPr txBox="1"/>
          <p:nvPr/>
        </p:nvSpPr>
        <p:spPr>
          <a:xfrm>
            <a:off x="1608120" y="2050560"/>
            <a:ext cx="2451960" cy="1834920"/>
          </a:xfrm>
          <a:prstGeom prst="rect">
            <a:avLst/>
          </a:prstGeom>
        </p:spPr>
        <p:txBody>
          <a:bodyPr wrap="none" lIns="284760" rIns="284760" tIns="70920" bIns="70920" anchor="ctr">
            <a:prstTxWarp prst="textWave1">
              <a:avLst>
                <a:gd name="adj1" fmla="val 6481"/>
                <a:gd name="adj2" fmla="val 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zh-CN" sz="2400" spc="-1" strike="noStrike">
                <a:ln cap="rnd" w="57240">
                  <a:solidFill>
                    <a:srgbClr val="ffffff"/>
                  </a:solidFill>
                  <a:round/>
                </a:ln>
                <a:solidFill>
                  <a:srgbClr val="f10d0c"/>
                </a:solidFill>
                <a:latin typeface="Noto Sans"/>
                <a:ea typeface="MS Gothic"/>
              </a:rPr>
              <a:t>第</a:t>
            </a:r>
            <a:endParaRPr b="0" lang="en-US" sz="2400" spc="-1" strike="noStrike">
              <a:ln cap="rnd" w="57240">
                <a:solidFill>
                  <a:srgbClr val="ffffff"/>
                </a:solidFill>
                <a:round/>
              </a:ln>
              <a:solidFill>
                <a:srgbClr val="f10d0c"/>
              </a:solidFill>
              <a:latin typeface="Arial"/>
            </a:endParaRPr>
          </a:p>
        </p:txBody>
      </p:sp>
      <p:sp>
        <p:nvSpPr>
          <p:cNvPr id="11" name="Snow"/>
          <p:cNvSpPr txBox="1"/>
          <p:nvPr/>
        </p:nvSpPr>
        <p:spPr>
          <a:xfrm>
            <a:off x="388800" y="6169680"/>
            <a:ext cx="2579760" cy="1288800"/>
          </a:xfrm>
          <a:prstGeom prst="rect">
            <a:avLst/>
          </a:prstGeom>
        </p:spPr>
        <p:txBody>
          <a:bodyPr wrap="none" lIns="218520" rIns="21852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zh-CN" sz="2400" spc="-1" strike="noStrike">
                <a:ln w="38160">
                  <a:solidFill>
                    <a:srgbClr val="ffffff"/>
                  </a:solidFill>
                  <a:miter/>
                </a:ln>
                <a:solidFill>
                  <a:srgbClr val="000000">
                    <a:alpha val="90000"/>
                  </a:srgbClr>
                </a:solidFill>
                <a:latin typeface="Noto Sans"/>
                <a:ea typeface="MS Gothic"/>
              </a:rPr>
              <a:t>单词复读</a:t>
            </a:r>
            <a:endParaRPr b="0" lang="en-US" sz="2400" spc="-1" strike="noStrike">
              <a:ln w="38160">
                <a:solidFill>
                  <a:srgbClr val="ffffff"/>
                </a:solidFill>
                <a:miter/>
              </a:ln>
              <a:solidFill>
                <a:srgbClr val="000000">
                  <a:alpha val="90000"/>
                </a:srgbClr>
              </a:solidFill>
              <a:latin typeface="Arial"/>
            </a:endParaRPr>
          </a:p>
        </p:txBody>
      </p:sp>
      <p:sp>
        <p:nvSpPr>
          <p:cNvPr id="12" name="Snow 1"/>
          <p:cNvSpPr txBox="1"/>
          <p:nvPr/>
        </p:nvSpPr>
        <p:spPr>
          <a:xfrm>
            <a:off x="4257000" y="6277680"/>
            <a:ext cx="936000" cy="1130040"/>
          </a:xfrm>
          <a:prstGeom prst="rect">
            <a:avLst/>
          </a:prstGeom>
        </p:spPr>
        <p:txBody>
          <a:bodyPr wrap="none" lIns="218520" rIns="21852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zh-CN" sz="2000" spc="-1" strike="noStrike">
                <a:ln w="38160">
                  <a:solidFill>
                    <a:srgbClr val="ffffff"/>
                  </a:solidFill>
                  <a:miter/>
                </a:ln>
                <a:solidFill>
                  <a:srgbClr val="000000"/>
                </a:solidFill>
                <a:latin typeface="Noto Sans"/>
                <a:ea typeface="MS Gothic"/>
              </a:rPr>
              <a:t>遍</a:t>
            </a:r>
            <a:endParaRPr b="0" lang="en-US" sz="2000" spc="-1" strike="noStrike">
              <a:ln w="38160">
                <a:solidFill>
                  <a:srgbClr val="ffffff"/>
                </a:solidFill>
                <a:miter/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ow!"/>
          <p:cNvSpPr txBox="1"/>
          <p:nvPr/>
        </p:nvSpPr>
        <p:spPr>
          <a:xfrm>
            <a:off x="3040920" y="6386760"/>
            <a:ext cx="1045080" cy="901080"/>
          </a:xfrm>
          <a:prstGeom prst="rect">
            <a:avLst/>
          </a:prstGeom>
        </p:spPr>
        <p:txBody>
          <a:bodyPr wrap="none" lIns="218880" rIns="218880" tIns="61200" bIns="61200" anchor="ctr">
            <a:prstTxWarp prst="textIn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ln w="38160">
                  <a:solidFill>
                    <a:srgbClr val="000000"/>
                  </a:solidFill>
                  <a:miter/>
                </a:ln>
                <a:blipFill rotWithShape="0">
                  <a:blip r:embed="rId2"/>
                  <a:srcRect/>
                  <a:tile tx="0" ty="0" sx="100000" sy="100000" algn="ctr"/>
                </a:blipFill>
                <a:latin typeface="Noto Sans"/>
                <a:ea typeface="MS Gothic"/>
              </a:rPr>
              <a:t>3</a:t>
            </a:r>
            <a:endParaRPr b="0" lang="en-US" sz="2400" spc="-1" strike="noStrike">
              <a:ln w="38160">
                <a:solidFill>
                  <a:srgbClr val="000000"/>
                </a:solidFill>
                <a:miter/>
              </a:ln>
              <a:blipFill rotWithShape="0">
                <a:blip r:embed="rId3"/>
                <a:srcRect/>
                <a:tile tx="0" ty="0" sx="100000" sy="100000" algn="ctr"/>
              </a:blipFill>
              <a:latin typeface="Arial"/>
            </a:endParaRPr>
          </a:p>
        </p:txBody>
      </p:sp>
      <p:sp>
        <p:nvSpPr>
          <p:cNvPr id="14" name="Snow 2"/>
          <p:cNvSpPr txBox="1"/>
          <p:nvPr/>
        </p:nvSpPr>
        <p:spPr>
          <a:xfrm>
            <a:off x="1544040" y="8001000"/>
            <a:ext cx="2579760" cy="1288800"/>
          </a:xfrm>
          <a:prstGeom prst="rect">
            <a:avLst/>
          </a:prstGeom>
        </p:spPr>
        <p:txBody>
          <a:bodyPr wrap="none" lIns="218520" rIns="218520" tIns="60840" bIns="6084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zh-CN" sz="2400" spc="-1" strike="noStrike">
                <a:ln w="38160">
                  <a:solidFill>
                    <a:srgbClr val="ffffff"/>
                  </a:solidFill>
                  <a:miter/>
                </a:ln>
                <a:solidFill>
                  <a:srgbClr val="000000">
                    <a:alpha val="90000"/>
                  </a:srgbClr>
                </a:solidFill>
                <a:latin typeface="Noto Sans"/>
                <a:ea typeface="MS Gothic"/>
              </a:rPr>
              <a:t>听写 跟读</a:t>
            </a:r>
            <a:endParaRPr b="0" lang="en-US" sz="2400" spc="-1" strike="noStrike">
              <a:ln w="38160">
                <a:solidFill>
                  <a:srgbClr val="ffffff"/>
                </a:solidFill>
                <a:miter/>
              </a:ln>
              <a:solidFill>
                <a:srgbClr val="000000">
                  <a:alpha val="90000"/>
                </a:srgbClr>
              </a:solidFill>
              <a:latin typeface="Arial"/>
            </a:endParaRPr>
          </a:p>
        </p:txBody>
      </p:sp>
      <p:pic>
        <p:nvPicPr>
          <p:cNvPr id="15" name="" descr=""/>
          <p:cNvPicPr/>
          <p:nvPr/>
        </p:nvPicPr>
        <p:blipFill>
          <a:blip r:embed="rId4"/>
          <a:stretch/>
        </p:blipFill>
        <p:spPr>
          <a:xfrm>
            <a:off x="4343400" y="228600"/>
            <a:ext cx="1037520" cy="76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Application>LibreOffice/24.2.4.2$Linux_X86_64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2024-06-24T13:23:00Z</dcterms:created>
  <dc:creator/>
  <dc:description/>
  <dc:language>en-US</dc:language>
  <cp:lastModifiedBy/>
  <dcterms:modified xsi:type="dcterms:W3CDTF">2024-07-08T00:04:20Z</dcterms:modified>
  <cp:revision>48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1033-6.8.2.8850</vt:lpwstr>
  </property>
  <property fmtid="{D5CDD505-2E9C-101B-9397-08002B2CF9AE}" pid="4" name="PresentationFormat">
    <vt:lpwstr>宽屏</vt:lpwstr>
  </property>
  <property fmtid="{D5CDD505-2E9C-101B-9397-08002B2CF9AE}" pid="5" name="Slides">
    <vt:r8>1</vt:r8>
  </property>
</Properties>
</file>