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</p:sldIdLst>
  <p:sldSz cx="5668963" cy="100774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83320" y="401400"/>
            <a:ext cx="510192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83320" y="2357640"/>
            <a:ext cx="5101920" cy="58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7081A5-C9AB-4FCA-87E4-2489F0B133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6473D0CD-5E0D-4CD0-A8F0-780974B7EFA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FE73CC98-9141-4220-811F-EF5A7677FAB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E19F53C-CC53-49FB-893A-7C0A0C49F03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B729BA7-1226-49AE-9300-AF35674B478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83320" y="401400"/>
            <a:ext cx="510192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283320" y="2357640"/>
            <a:ext cx="5101920" cy="58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97BE9EC-21EA-47C3-80B4-163009642F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8C2F63C-6C53-4EC5-B4D1-E697DD432B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83320" y="401400"/>
            <a:ext cx="510192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283320" y="2357640"/>
            <a:ext cx="2489400" cy="58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2897640" y="2357640"/>
            <a:ext cx="2489400" cy="58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EA693F8-F6F1-4A2F-8CA8-D6FA0FC7C8D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9537BE6-B1E3-4FA0-81E5-D62A5A5A86D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83320" y="401400"/>
            <a:ext cx="510192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1C8C10C8-2760-4E7B-AA82-E3E07AA04D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67A9CC27-2B95-4546-B640-E0F8A2FEDE0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83320" y="401400"/>
            <a:ext cx="5101560" cy="168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1936080" y="9174600"/>
            <a:ext cx="1789920" cy="69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4062240" y="9174600"/>
            <a:ext cx="1317600" cy="69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D870923B-6C25-499C-AEB4-4CEE364AFB33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282960" y="9174600"/>
            <a:ext cx="1317600" cy="69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283320" y="2357640"/>
            <a:ext cx="5101920" cy="58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ftr" idx="28"/>
          </p:nvPr>
        </p:nvSpPr>
        <p:spPr>
          <a:xfrm>
            <a:off x="1936080" y="9174600"/>
            <a:ext cx="1789920" cy="69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ldNum" idx="29"/>
          </p:nvPr>
        </p:nvSpPr>
        <p:spPr>
          <a:xfrm>
            <a:off x="4062240" y="9174600"/>
            <a:ext cx="1317600" cy="69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51109BBD-888D-46A3-900B-2D6872F7DCC0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dt" idx="30"/>
          </p:nvPr>
        </p:nvSpPr>
        <p:spPr>
          <a:xfrm>
            <a:off x="282960" y="9174600"/>
            <a:ext cx="1317600" cy="69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92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283320" y="2357640"/>
            <a:ext cx="5101920" cy="58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直接连接符 7"/>
          <p:cNvCxnSpPr/>
          <p:nvPr/>
        </p:nvCxnSpPr>
        <p:spPr>
          <a:xfrm>
            <a:off x="742680" y="434160"/>
            <a:ext cx="6120" cy="1397520"/>
          </a:xfrm>
          <a:prstGeom prst="straightConnector1">
            <a:avLst/>
          </a:prstGeom>
          <a:ln w="0">
            <a:solidFill>
              <a:srgbClr val="7db6ef"/>
            </a:solidFill>
          </a:ln>
        </p:spPr>
      </p:cxnSp>
      <p:sp>
        <p:nvSpPr>
          <p:cNvPr id="60" name="PlaceHolder 1"/>
          <p:cNvSpPr>
            <a:spLocks noGrp="1"/>
          </p:cNvSpPr>
          <p:nvPr>
            <p:ph type="ftr" idx="31"/>
          </p:nvPr>
        </p:nvSpPr>
        <p:spPr>
          <a:xfrm>
            <a:off x="1936080" y="9174600"/>
            <a:ext cx="1789920" cy="69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ldNum" idx="32"/>
          </p:nvPr>
        </p:nvSpPr>
        <p:spPr>
          <a:xfrm>
            <a:off x="4062240" y="9174600"/>
            <a:ext cx="1317600" cy="69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FB9C635C-897E-47C8-B4D5-C43CA38BE613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dt" idx="33"/>
          </p:nvPr>
        </p:nvSpPr>
        <p:spPr>
          <a:xfrm>
            <a:off x="282960" y="9174600"/>
            <a:ext cx="1317600" cy="69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92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283320" y="2357640"/>
            <a:ext cx="5101920" cy="58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1936080" y="9174600"/>
            <a:ext cx="1789920" cy="69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4062240" y="9174600"/>
            <a:ext cx="1317600" cy="69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7A8E68C9-C9EE-4E96-B687-2C515A03AD76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282960" y="9174600"/>
            <a:ext cx="1317600" cy="69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92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283320" y="2357640"/>
            <a:ext cx="5101920" cy="58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ftr" idx="7"/>
          </p:nvPr>
        </p:nvSpPr>
        <p:spPr>
          <a:xfrm>
            <a:off x="1936080" y="9174600"/>
            <a:ext cx="1789920" cy="69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ldNum" idx="8"/>
          </p:nvPr>
        </p:nvSpPr>
        <p:spPr>
          <a:xfrm>
            <a:off x="4062240" y="9174600"/>
            <a:ext cx="1317600" cy="69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160C65E8-DB9E-4894-882F-0DF3D6CC6D4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9"/>
          </p:nvPr>
        </p:nvSpPr>
        <p:spPr>
          <a:xfrm>
            <a:off x="282960" y="9174600"/>
            <a:ext cx="1317600" cy="69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92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283320" y="2357640"/>
            <a:ext cx="5101920" cy="58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83320" y="401400"/>
            <a:ext cx="5101560" cy="168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283320" y="2357640"/>
            <a:ext cx="5101560" cy="58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ftr" idx="10"/>
          </p:nvPr>
        </p:nvSpPr>
        <p:spPr>
          <a:xfrm>
            <a:off x="1936080" y="9174600"/>
            <a:ext cx="1789920" cy="69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11"/>
          </p:nvPr>
        </p:nvSpPr>
        <p:spPr>
          <a:xfrm>
            <a:off x="4062240" y="9174600"/>
            <a:ext cx="1317600" cy="69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D36AF761-38A6-494B-B2F2-9F64C15673E5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dt" idx="12"/>
          </p:nvPr>
        </p:nvSpPr>
        <p:spPr>
          <a:xfrm>
            <a:off x="282960" y="9174600"/>
            <a:ext cx="1317600" cy="69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ftr" idx="13"/>
          </p:nvPr>
        </p:nvSpPr>
        <p:spPr>
          <a:xfrm>
            <a:off x="1936080" y="9174600"/>
            <a:ext cx="1789920" cy="69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ldNum" idx="14"/>
          </p:nvPr>
        </p:nvSpPr>
        <p:spPr>
          <a:xfrm>
            <a:off x="4062240" y="9174600"/>
            <a:ext cx="1317600" cy="69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8EE40A4D-C9AE-47A7-8CE2-D7B3AB5ADB58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5"/>
          </p:nvPr>
        </p:nvSpPr>
        <p:spPr>
          <a:xfrm>
            <a:off x="282960" y="9174600"/>
            <a:ext cx="1317600" cy="69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92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283320" y="2357640"/>
            <a:ext cx="5101920" cy="58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83320" y="401400"/>
            <a:ext cx="5101560" cy="168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83320" y="2357640"/>
            <a:ext cx="2489040" cy="58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 lnSpcReduction="20000"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897640" y="2357640"/>
            <a:ext cx="2489040" cy="58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 lnSpcReduction="20000"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ftr" idx="16"/>
          </p:nvPr>
        </p:nvSpPr>
        <p:spPr>
          <a:xfrm>
            <a:off x="1936080" y="9174600"/>
            <a:ext cx="1789920" cy="69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sldNum" idx="17"/>
          </p:nvPr>
        </p:nvSpPr>
        <p:spPr>
          <a:xfrm>
            <a:off x="4062240" y="9174600"/>
            <a:ext cx="1317600" cy="69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87FAA455-0CE2-41FF-94B2-7DE66EFE62C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dt" idx="18"/>
          </p:nvPr>
        </p:nvSpPr>
        <p:spPr>
          <a:xfrm>
            <a:off x="282960" y="9174600"/>
            <a:ext cx="1317600" cy="69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ftr" idx="19"/>
          </p:nvPr>
        </p:nvSpPr>
        <p:spPr>
          <a:xfrm>
            <a:off x="1936080" y="9174600"/>
            <a:ext cx="1789920" cy="69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ldNum" idx="20"/>
          </p:nvPr>
        </p:nvSpPr>
        <p:spPr>
          <a:xfrm>
            <a:off x="4062240" y="9174600"/>
            <a:ext cx="1317600" cy="69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071CF8BE-9AA0-4530-805D-346DDAA5CB1C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 idx="21"/>
          </p:nvPr>
        </p:nvSpPr>
        <p:spPr>
          <a:xfrm>
            <a:off x="282960" y="9174600"/>
            <a:ext cx="1317600" cy="69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title"/>
          </p:nvPr>
        </p:nvSpPr>
        <p:spPr>
          <a:xfrm>
            <a:off x="283320" y="401400"/>
            <a:ext cx="510192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283320" y="2357640"/>
            <a:ext cx="5101920" cy="58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83320" y="401400"/>
            <a:ext cx="5101560" cy="168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 idx="22"/>
          </p:nvPr>
        </p:nvSpPr>
        <p:spPr>
          <a:xfrm>
            <a:off x="1936080" y="9174600"/>
            <a:ext cx="1789920" cy="69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23"/>
          </p:nvPr>
        </p:nvSpPr>
        <p:spPr>
          <a:xfrm>
            <a:off x="4062240" y="9174600"/>
            <a:ext cx="1317600" cy="69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5907E6E9-CCB1-4559-B230-F5CD8213CF80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 idx="24"/>
          </p:nvPr>
        </p:nvSpPr>
        <p:spPr>
          <a:xfrm>
            <a:off x="282960" y="9174600"/>
            <a:ext cx="1317600" cy="69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283320" y="2357640"/>
            <a:ext cx="5101920" cy="58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ftr" idx="25"/>
          </p:nvPr>
        </p:nvSpPr>
        <p:spPr>
          <a:xfrm>
            <a:off x="1936080" y="9174600"/>
            <a:ext cx="1789920" cy="69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ldNum" idx="26"/>
          </p:nvPr>
        </p:nvSpPr>
        <p:spPr>
          <a:xfrm>
            <a:off x="4062240" y="9174600"/>
            <a:ext cx="1317600" cy="69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235374DA-A306-4097-A98E-6D443CFD0FCC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27"/>
          </p:nvPr>
        </p:nvSpPr>
        <p:spPr>
          <a:xfrm>
            <a:off x="282960" y="9174600"/>
            <a:ext cx="1317600" cy="69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92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283320" y="2357640"/>
            <a:ext cx="5101920" cy="58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kanji"/>
          <p:cNvSpPr/>
          <p:nvPr/>
        </p:nvSpPr>
        <p:spPr>
          <a:xfrm>
            <a:off x="228240" y="4939920"/>
            <a:ext cx="5252760" cy="90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日文单词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hiragana"/>
          <p:cNvSpPr/>
          <p:nvPr/>
        </p:nvSpPr>
        <p:spPr>
          <a:xfrm>
            <a:off x="206280" y="2613240"/>
            <a:ext cx="5252760" cy="90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ja-JP" sz="4000" spc="-1" strike="noStrike">
                <a:solidFill>
                  <a:schemeClr val="dk1"/>
                </a:solidFill>
                <a:latin typeface="Arial"/>
                <a:ea typeface="宋体"/>
              </a:rPr>
              <a:t>日文音标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index"/>
          <p:cNvSpPr/>
          <p:nvPr/>
        </p:nvSpPr>
        <p:spPr>
          <a:xfrm>
            <a:off x="228240" y="227880"/>
            <a:ext cx="433944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序号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8" name="go" descr=""/>
          <p:cNvPicPr/>
          <p:nvPr/>
        </p:nvPicPr>
        <p:blipFill>
          <a:blip r:embed="rId1"/>
          <a:srcRect l="0" t="2079" r="0" b="16523"/>
          <a:stretch/>
        </p:blipFill>
        <p:spPr>
          <a:xfrm>
            <a:off x="4653360" y="59040"/>
            <a:ext cx="924480" cy="75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 pitchFamily="0" charset="1"/>
        <a:ea typeface="Arial" pitchFamily="0" charset="1"/>
        <a:cs typeface=""/>
      </a:majorFont>
      <a:minorFont>
        <a:latin typeface="Arial" pitchFamily="0" charset="1"/>
        <a:ea typeface="Arial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 pitchFamily="0" charset="1"/>
        <a:ea typeface="Arial" pitchFamily="0" charset="1"/>
        <a:cs typeface=""/>
      </a:majorFont>
      <a:minorFont>
        <a:latin typeface="Arial" pitchFamily="0" charset="1"/>
        <a:ea typeface="Arial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 pitchFamily="0" charset="1"/>
        <a:ea typeface="Arial" pitchFamily="0" charset="1"/>
        <a:cs typeface=""/>
      </a:majorFont>
      <a:minorFont>
        <a:latin typeface="Arial" pitchFamily="0" charset="1"/>
        <a:ea typeface="Arial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 pitchFamily="0" charset="1"/>
        <a:ea typeface="Arial" pitchFamily="0" charset="1"/>
        <a:cs typeface=""/>
      </a:majorFont>
      <a:minorFont>
        <a:latin typeface="Arial" pitchFamily="0" charset="1"/>
        <a:ea typeface="Arial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 pitchFamily="0" charset="1"/>
        <a:ea typeface="Arial" pitchFamily="0" charset="1"/>
        <a:cs typeface=""/>
      </a:majorFont>
      <a:minorFont>
        <a:latin typeface="Arial" pitchFamily="0" charset="1"/>
        <a:ea typeface="Arial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 pitchFamily="0" charset="1"/>
        <a:ea typeface="Arial" pitchFamily="0" charset="1"/>
        <a:cs typeface=""/>
      </a:majorFont>
      <a:minorFont>
        <a:latin typeface="Arial" pitchFamily="0" charset="1"/>
        <a:ea typeface="Arial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 pitchFamily="0" charset="1"/>
        <a:ea typeface="Arial" pitchFamily="0" charset="1"/>
        <a:cs typeface=""/>
      </a:majorFont>
      <a:minorFont>
        <a:latin typeface="Arial" pitchFamily="0" charset="1"/>
        <a:ea typeface="Arial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 pitchFamily="0" charset="1"/>
        <a:ea typeface="Arial" pitchFamily="0" charset="1"/>
        <a:cs typeface=""/>
      </a:majorFont>
      <a:minorFont>
        <a:latin typeface="Arial" pitchFamily="0" charset="1"/>
        <a:ea typeface="Arial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 pitchFamily="0" charset="1"/>
        <a:ea typeface="Arial" pitchFamily="0" charset="1"/>
        <a:cs typeface=""/>
      </a:majorFont>
      <a:minorFont>
        <a:latin typeface="Arial" pitchFamily="0" charset="1"/>
        <a:ea typeface="Arial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 pitchFamily="0" charset="1"/>
        <a:ea typeface="Arial" pitchFamily="0" charset="1"/>
        <a:cs typeface=""/>
      </a:majorFont>
      <a:minorFont>
        <a:latin typeface="Arial" pitchFamily="0" charset="1"/>
        <a:ea typeface="Arial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 pitchFamily="0" charset="1"/>
        <a:ea typeface="Arial" pitchFamily="0" charset="1"/>
        <a:cs typeface=""/>
      </a:majorFont>
      <a:minorFont>
        <a:latin typeface="Arial" pitchFamily="0" charset="1"/>
        <a:ea typeface="Arial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Application>LibreOffice/24.2.4.2$Linux_X86_64 LibreOffice_project/420$Build-2</Application>
  <AppVersion>15.0000</AppVersion>
  <Words>10</Words>
  <Paragraphs>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2024-06-24T13:23:00Z</dcterms:created>
  <dc:creator/>
  <dc:description/>
  <dc:language>en-US</dc:language>
  <cp:lastModifiedBy/>
  <dcterms:modified xsi:type="dcterms:W3CDTF">2024-07-07T09:01:02Z</dcterms:modified>
  <cp:revision>46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1033-6.8.2.8850</vt:lpwstr>
  </property>
  <property fmtid="{D5CDD505-2E9C-101B-9397-08002B2CF9AE}" pid="4" name="PresentationFormat">
    <vt:lpwstr>宽屏</vt:lpwstr>
  </property>
  <property fmtid="{D5CDD505-2E9C-101B-9397-08002B2CF9AE}" pid="5" name="Slides">
    <vt:r8>1</vt:r8>
  </property>
</Properties>
</file>