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</p:sldIdLst>
  <p:sldSz cx="5668963" cy="100774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83320" y="40140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C1A9A5-BDE4-4B8C-AD35-D67D308C72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0106180-39B7-4BE1-9218-E7ADD8959C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1D496FF-B986-41BF-AE32-61291262E4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63CFC5-8A12-4913-95E4-2A90F208D8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C2B5A7-7C75-407D-BDEA-5115A67930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83320" y="40140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C85C09F-CF41-4B9F-BC70-AAF735E803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B547057-29E1-40FC-B9C8-E5256FE86E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83320" y="40140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83320" y="2357640"/>
            <a:ext cx="248940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2897640" y="2357640"/>
            <a:ext cx="248940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B06E0D3-DE0D-4D73-8556-FD6C3BA3BA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09EB5CF-D25E-417A-B2C0-E48EE0C85B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3320" y="40140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C4B8910-2AC6-4F6D-9DE2-D4E240ACC6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34D841E-F5DF-4E94-BF4F-F147C527ED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2960" y="401400"/>
            <a:ext cx="5101560" cy="16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1936080" y="9174600"/>
            <a:ext cx="179280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406224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787DDBC-C642-4D8D-AE59-88CE68080FF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28296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ftr" idx="28"/>
          </p:nvPr>
        </p:nvSpPr>
        <p:spPr>
          <a:xfrm>
            <a:off x="1936080" y="9174600"/>
            <a:ext cx="179280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29"/>
          </p:nvPr>
        </p:nvSpPr>
        <p:spPr>
          <a:xfrm>
            <a:off x="406224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ABFDEED-3774-46A4-84F0-32B0A6EA81F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0"/>
          </p:nvPr>
        </p:nvSpPr>
        <p:spPr>
          <a:xfrm>
            <a:off x="28296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7"/>
          <p:cNvCxnSpPr/>
          <p:nvPr/>
        </p:nvCxnSpPr>
        <p:spPr>
          <a:xfrm>
            <a:off x="742680" y="434160"/>
            <a:ext cx="3600" cy="1395000"/>
          </a:xfrm>
          <a:prstGeom prst="straightConnector1">
            <a:avLst/>
          </a:prstGeom>
          <a:ln w="0">
            <a:solidFill>
              <a:srgbClr val="7db6ef"/>
            </a:solidFill>
          </a:ln>
        </p:spPr>
      </p:cxnSp>
      <p:sp>
        <p:nvSpPr>
          <p:cNvPr id="60" name="PlaceHolder 1"/>
          <p:cNvSpPr>
            <a:spLocks noGrp="1"/>
          </p:cNvSpPr>
          <p:nvPr>
            <p:ph type="ftr" idx="31"/>
          </p:nvPr>
        </p:nvSpPr>
        <p:spPr>
          <a:xfrm>
            <a:off x="1936080" y="9174600"/>
            <a:ext cx="179280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32"/>
          </p:nvPr>
        </p:nvSpPr>
        <p:spPr>
          <a:xfrm>
            <a:off x="406224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0AC787D-5AF4-4140-BC63-45C5B2E870C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33"/>
          </p:nvPr>
        </p:nvSpPr>
        <p:spPr>
          <a:xfrm>
            <a:off x="28296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1936080" y="9174600"/>
            <a:ext cx="179280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406224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70AF9D8-27FA-433F-B22D-BA45C803EA4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28296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ftr" idx="7"/>
          </p:nvPr>
        </p:nvSpPr>
        <p:spPr>
          <a:xfrm>
            <a:off x="1936080" y="9174600"/>
            <a:ext cx="179280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8"/>
          </p:nvPr>
        </p:nvSpPr>
        <p:spPr>
          <a:xfrm>
            <a:off x="406224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F159DCD-BC27-48DF-B1BE-83238666EDF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9"/>
          </p:nvPr>
        </p:nvSpPr>
        <p:spPr>
          <a:xfrm>
            <a:off x="28296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82960" y="401400"/>
            <a:ext cx="5101560" cy="16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82960" y="2357280"/>
            <a:ext cx="5101560" cy="58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0"/>
          </p:nvPr>
        </p:nvSpPr>
        <p:spPr>
          <a:xfrm>
            <a:off x="1936080" y="9174600"/>
            <a:ext cx="179280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1"/>
          </p:nvPr>
        </p:nvSpPr>
        <p:spPr>
          <a:xfrm>
            <a:off x="406224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D5BBE04-62CC-4970-B637-7B228B0A92C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2"/>
          </p:nvPr>
        </p:nvSpPr>
        <p:spPr>
          <a:xfrm>
            <a:off x="28296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3"/>
          </p:nvPr>
        </p:nvSpPr>
        <p:spPr>
          <a:xfrm>
            <a:off x="1936080" y="9174600"/>
            <a:ext cx="179280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4"/>
          </p:nvPr>
        </p:nvSpPr>
        <p:spPr>
          <a:xfrm>
            <a:off x="406224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C8F27BE-FB57-490D-908A-BD444AEE1F8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5"/>
          </p:nvPr>
        </p:nvSpPr>
        <p:spPr>
          <a:xfrm>
            <a:off x="28296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82960" y="401400"/>
            <a:ext cx="5101560" cy="16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82960" y="2357280"/>
            <a:ext cx="2489040" cy="58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 lnSpcReduction="20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897280" y="2357280"/>
            <a:ext cx="2489040" cy="58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 lnSpcReduction="20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6"/>
          </p:nvPr>
        </p:nvSpPr>
        <p:spPr>
          <a:xfrm>
            <a:off x="1936080" y="9174600"/>
            <a:ext cx="179280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17"/>
          </p:nvPr>
        </p:nvSpPr>
        <p:spPr>
          <a:xfrm>
            <a:off x="406224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05E4236-8B06-4993-A5A1-33FB5349B82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dt" idx="18"/>
          </p:nvPr>
        </p:nvSpPr>
        <p:spPr>
          <a:xfrm>
            <a:off x="28296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ftr" idx="19"/>
          </p:nvPr>
        </p:nvSpPr>
        <p:spPr>
          <a:xfrm>
            <a:off x="1936080" y="9174600"/>
            <a:ext cx="179280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20"/>
          </p:nvPr>
        </p:nvSpPr>
        <p:spPr>
          <a:xfrm>
            <a:off x="406224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F966A3F-60F0-4517-B35E-DF9E9ED15AE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21"/>
          </p:nvPr>
        </p:nvSpPr>
        <p:spPr>
          <a:xfrm>
            <a:off x="28296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2960" y="401400"/>
            <a:ext cx="5101560" cy="16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2"/>
          </p:nvPr>
        </p:nvSpPr>
        <p:spPr>
          <a:xfrm>
            <a:off x="1936080" y="9174600"/>
            <a:ext cx="179280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3"/>
          </p:nvPr>
        </p:nvSpPr>
        <p:spPr>
          <a:xfrm>
            <a:off x="406224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9BA1A7A-64CE-42BA-B650-FED6538B7F0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24"/>
          </p:nvPr>
        </p:nvSpPr>
        <p:spPr>
          <a:xfrm>
            <a:off x="28296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ftr" idx="25"/>
          </p:nvPr>
        </p:nvSpPr>
        <p:spPr>
          <a:xfrm>
            <a:off x="1936080" y="9174600"/>
            <a:ext cx="179280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6"/>
          </p:nvPr>
        </p:nvSpPr>
        <p:spPr>
          <a:xfrm>
            <a:off x="406224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C4C3443-FA5D-45E9-94FB-109F634B67B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7"/>
          </p:nvPr>
        </p:nvSpPr>
        <p:spPr>
          <a:xfrm>
            <a:off x="282960" y="9174600"/>
            <a:ext cx="1320480" cy="695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283320" y="401400"/>
            <a:ext cx="510192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283320" y="2357640"/>
            <a:ext cx="5101920" cy="58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ote"/>
          <p:cNvSpPr txBox="1"/>
          <p:nvPr/>
        </p:nvSpPr>
        <p:spPr>
          <a:xfrm>
            <a:off x="1607040" y="7973640"/>
            <a:ext cx="2453040" cy="1836000"/>
          </a:xfrm>
          <a:prstGeom prst="rect">
            <a:avLst/>
          </a:prstGeom>
        </p:spPr>
        <p:txBody>
          <a:bodyPr wrap="none" lIns="199440" rIns="199440" tIns="70920" bIns="70920" anchor="ctr">
            <a:prstTxWarp prst="textWave1">
              <a:avLst>
                <a:gd name="adj1" fmla="val 6481"/>
                <a:gd name="adj2" fmla="val 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400" spc="-1" strike="noStrike">
                <a:ln cap="rnd" w="57240">
                  <a:solidFill>
                    <a:srgbClr val="ffffff"/>
                  </a:solidFill>
                  <a:round/>
                </a:ln>
                <a:solidFill>
                  <a:srgbClr val="f10d0c"/>
                </a:solidFill>
                <a:latin typeface="Noto Sans"/>
                <a:ea typeface="MS Gothic"/>
              </a:rPr>
              <a:t>第</a:t>
            </a:r>
            <a:r>
              <a:rPr b="1" lang="en-US" sz="2400" spc="-1" strike="noStrike">
                <a:ln cap="rnd" w="57240">
                  <a:solidFill>
                    <a:srgbClr val="ffffff"/>
                  </a:solidFill>
                  <a:round/>
                </a:ln>
                <a:solidFill>
                  <a:srgbClr val="f10d0c"/>
                </a:solidFill>
                <a:latin typeface="Noto Sans"/>
                <a:ea typeface="MS Gothic"/>
              </a:rPr>
              <a:t>1</a:t>
            </a:r>
            <a:r>
              <a:rPr b="1" lang="zh-CN" sz="2400" spc="-1" strike="noStrike">
                <a:ln cap="rnd" w="57240">
                  <a:solidFill>
                    <a:srgbClr val="ffffff"/>
                  </a:solidFill>
                  <a:round/>
                </a:ln>
                <a:solidFill>
                  <a:srgbClr val="f10d0c"/>
                </a:solidFill>
                <a:latin typeface="Noto Sans"/>
                <a:ea typeface="MS Gothic"/>
              </a:rPr>
              <a:t>课</a:t>
            </a:r>
            <a:endParaRPr b="0" lang="en-US" sz="2400" spc="-1" strike="noStrike">
              <a:ln cap="rnd" w="57240">
                <a:solidFill>
                  <a:srgbClr val="ffffff"/>
                </a:solidFill>
                <a:round/>
              </a:ln>
              <a:solidFill>
                <a:srgbClr val="f10d0c"/>
              </a:solid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2"/>
          <a:srcRect l="0" t="2079" r="0" b="16523"/>
          <a:stretch/>
        </p:blipFill>
        <p:spPr>
          <a:xfrm>
            <a:off x="4653360" y="58680"/>
            <a:ext cx="927360" cy="754200"/>
          </a:xfrm>
          <a:prstGeom prst="rect">
            <a:avLst/>
          </a:prstGeom>
          <a:ln w="0">
            <a:noFill/>
          </a:ln>
        </p:spPr>
      </p:pic>
      <p:sp>
        <p:nvSpPr>
          <p:cNvPr id="67" name="Snow"/>
          <p:cNvSpPr txBox="1"/>
          <p:nvPr/>
        </p:nvSpPr>
        <p:spPr>
          <a:xfrm>
            <a:off x="388800" y="6168960"/>
            <a:ext cx="2580840" cy="1289880"/>
          </a:xfrm>
          <a:prstGeom prst="rect">
            <a:avLst/>
          </a:prstGeom>
        </p:spPr>
        <p:txBody>
          <a:bodyPr wrap="none" lIns="161280" rIns="16128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4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latin typeface="Noto Sans"/>
                <a:ea typeface="MS Gothic"/>
              </a:rPr>
              <a:t>单词复读</a:t>
            </a:r>
            <a:endParaRPr b="0" lang="en-US" sz="24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>
                  <a:alpha val="90000"/>
                </a:srgbClr>
              </a:solidFill>
              <a:latin typeface="Arial"/>
            </a:endParaRPr>
          </a:p>
        </p:txBody>
      </p:sp>
      <p:sp>
        <p:nvSpPr>
          <p:cNvPr id="68" name="Snow 1"/>
          <p:cNvSpPr txBox="1"/>
          <p:nvPr/>
        </p:nvSpPr>
        <p:spPr>
          <a:xfrm>
            <a:off x="4257000" y="6276960"/>
            <a:ext cx="937080" cy="1131120"/>
          </a:xfrm>
          <a:prstGeom prst="rect">
            <a:avLst/>
          </a:prstGeom>
        </p:spPr>
        <p:txBody>
          <a:bodyPr wrap="none" lIns="161280" rIns="16128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0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ow!"/>
          <p:cNvSpPr txBox="1"/>
          <p:nvPr/>
        </p:nvSpPr>
        <p:spPr>
          <a:xfrm>
            <a:off x="3040920" y="6386040"/>
            <a:ext cx="1046160" cy="902160"/>
          </a:xfrm>
          <a:prstGeom prst="rect">
            <a:avLst/>
          </a:prstGeom>
        </p:spPr>
        <p:txBody>
          <a:bodyPr wrap="none" lIns="161640" rIns="16164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ln w="38160">
                  <a:solidFill>
                    <a:srgbClr val="000000"/>
                  </a:solidFill>
                  <a:miter/>
                </a:ln>
                <a:blipFill rotWithShape="0">
                  <a:blip r:embed="rId3"/>
                  <a:srcRect/>
                  <a:tile tx="0" ty="0" sx="100000" sy="100000" algn="ctr"/>
                </a:blipFill>
                <a:latin typeface="Noto Sans"/>
                <a:ea typeface="MS Gothic"/>
              </a:rPr>
              <a:t>3</a:t>
            </a:r>
            <a:endParaRPr b="0" lang="en-US" sz="2400" spc="-1" strike="noStrike">
              <a:ln w="38160">
                <a:solidFill>
                  <a:srgbClr val="000000"/>
                </a:solidFill>
                <a:miter/>
              </a:ln>
              <a:blipFill rotWithShape="0">
                <a:blip r:embed="rId4"/>
                <a:srcRect/>
                <a:tile tx="0" ty="0" sx="100000" sy="100000" algn="ctr"/>
              </a:blipFill>
              <a:latin typeface="Arial"/>
            </a:endParaRPr>
          </a:p>
        </p:txBody>
      </p:sp>
      <p:sp>
        <p:nvSpPr>
          <p:cNvPr id="70" name="Snow 2"/>
          <p:cNvSpPr txBox="1"/>
          <p:nvPr/>
        </p:nvSpPr>
        <p:spPr>
          <a:xfrm>
            <a:off x="1542960" y="2161080"/>
            <a:ext cx="2580840" cy="1289880"/>
          </a:xfrm>
          <a:prstGeom prst="rect">
            <a:avLst/>
          </a:prstGeom>
        </p:spPr>
        <p:txBody>
          <a:bodyPr wrap="none" lIns="161280" rIns="16128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4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latin typeface="Noto Sans"/>
                <a:ea typeface="MS Gothic"/>
              </a:rPr>
              <a:t>听写 跟读</a:t>
            </a:r>
            <a:endParaRPr b="0" lang="en-US" sz="24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>
                  <a:alpha val="90000"/>
                </a:srgb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rcRect l="0" t="2079" r="0" b="16523"/>
          <a:stretch/>
        </p:blipFill>
        <p:spPr>
          <a:xfrm>
            <a:off x="2370600" y="4660200"/>
            <a:ext cx="927360" cy="75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LibreOffice/24.2.4.2$Linux_X86_64 LibreOffice_project/420$Build-2</Application>
  <AppVersion>15.0000</AppVersion>
  <Words>10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2024-06-24T13:23:00Z</dcterms:created>
  <dc:creator/>
  <dc:description/>
  <dc:language>en-US</dc:language>
  <cp:lastModifiedBy/>
  <dcterms:modified xsi:type="dcterms:W3CDTF">2024-07-07T13:20:40Z</dcterms:modified>
  <cp:revision>42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1033-6.8.2.8850</vt:lpwstr>
  </property>
  <property fmtid="{D5CDD505-2E9C-101B-9397-08002B2CF9AE}" pid="4" name="PresentationFormat">
    <vt:lpwstr>宽屏</vt:lpwstr>
  </property>
  <property fmtid="{D5CDD505-2E9C-101B-9397-08002B2CF9AE}" pid="5" name="Slides">
    <vt:r8>1</vt:r8>
  </property>
</Properties>
</file>