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2" r:id="rId8"/>
    <p:sldId id="264" r:id="rId9"/>
    <p:sldId id="265" r:id="rId10"/>
    <p:sldId id="260" r:id="rId11"/>
    <p:sldId id="261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主讲人：王晨阳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行为标准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ES5之前</a:t>
            </a:r>
            <a:endParaRPr lang="zh-CN" altLang="en-US"/>
          </a:p>
          <a:p>
            <a:r>
              <a:rPr lang="zh-CN" altLang="en-US"/>
              <a:t>ES5</a:t>
            </a:r>
            <a:endParaRPr lang="zh-CN" altLang="en-US"/>
          </a:p>
          <a:p>
            <a:r>
              <a:rPr lang="zh-CN" altLang="en-US"/>
              <a:t>ES6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注：以上是</a:t>
            </a:r>
            <a:r>
              <a:rPr lang="en-US" altLang="zh-CN"/>
              <a:t>JavaScript</a:t>
            </a:r>
            <a:r>
              <a:rPr lang="zh-CN" altLang="en-US"/>
              <a:t>的各种版本，</a:t>
            </a:r>
            <a:r>
              <a:rPr lang="en-US" altLang="zh-CN"/>
              <a:t>ES5</a:t>
            </a:r>
            <a:r>
              <a:rPr lang="zh-CN" altLang="en-US"/>
              <a:t>目前最稳定，使用的人群最多，</a:t>
            </a:r>
            <a:r>
              <a:rPr lang="en-US" altLang="zh-CN"/>
              <a:t>ES6</a:t>
            </a:r>
            <a:r>
              <a:rPr lang="zh-CN" altLang="en-US"/>
              <a:t>是未来的一个趋势。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http://baike.baidu.com/item/WEB标准</a:t>
            </a:r>
            <a:endParaRPr lang="zh-CN" altLang="en-US"/>
          </a:p>
          <a:p>
            <a:r>
              <a:rPr lang="zh-CN" altLang="en-US"/>
              <a:t>http://baike.baidu.com/item/ECMA</a:t>
            </a:r>
            <a:endParaRPr lang="zh-CN" altLang="en-US"/>
          </a:p>
          <a:p>
            <a:r>
              <a:rPr lang="zh-CN" altLang="en-US"/>
              <a:t>http://baike.baidu.com/item/HTML</a:t>
            </a:r>
            <a:endParaRPr lang="zh-CN" altLang="en-US"/>
          </a:p>
          <a:p>
            <a:r>
              <a:rPr lang="zh-CN" altLang="en-US"/>
              <a:t>http://baike.baidu.com/item/可扩展标记语言</a:t>
            </a:r>
            <a:endParaRPr lang="zh-CN" altLang="en-US"/>
          </a:p>
          <a:p>
            <a:r>
              <a:rPr lang="zh-CN" altLang="en-US"/>
              <a:t>http://baike.baidu.com/item/XHTML</a:t>
            </a:r>
            <a:endParaRPr lang="zh-CN" altLang="en-US"/>
          </a:p>
          <a:p>
            <a:r>
              <a:rPr lang="zh-CN" altLang="en-US"/>
              <a:t>http://baike.baidu.com/item/html5</a:t>
            </a:r>
            <a:endParaRPr lang="zh-CN" altLang="en-US"/>
          </a:p>
          <a:p>
            <a:r>
              <a:rPr lang="zh-CN" altLang="en-US"/>
              <a:t>http://baike.baidu.com/item/ECMAScript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WEB标准不是某一个标准，而是一系列标准的集合。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网页主要由三部分组成：结构（Structure）、表现（Presentation）和行为（Behavior）。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对应的标准也分三方面：结构化标准语言主要包括XML、XHTML、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HTML5</a:t>
            </a:r>
            <a:r>
              <a:rPr lang="zh-CN" altLang="en-US">
                <a:sym typeface="+mn-ea"/>
              </a:rPr>
              <a:t>；表现标准语言主要包括CSS</a:t>
            </a:r>
            <a:r>
              <a:rPr lang="en-US" altLang="zh-CN">
                <a:sym typeface="+mn-ea"/>
              </a:rPr>
              <a:t>, LESS, SASS,SCSS</a:t>
            </a:r>
            <a:r>
              <a:rPr lang="zh-CN" altLang="en-US">
                <a:sym typeface="+mn-ea"/>
              </a:rPr>
              <a:t>；行为标准主要包括对象模型（如W3C DOM）、ECMAScript</a:t>
            </a:r>
            <a:r>
              <a:rPr lang="en-US" altLang="zh-CN">
                <a:sym typeface="+mn-ea"/>
              </a:rPr>
              <a:t>(JavaScript)</a:t>
            </a:r>
            <a:r>
              <a:rPr lang="zh-CN" altLang="en-US">
                <a:sym typeface="+mn-ea"/>
              </a:rPr>
              <a:t>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这些标准大部分由万维网联盟（外语缩写：W3C）起草和发布，也有一些是其他标准组织制订的标准，比如ECMA（European Computer Manufacturers Association）的ECMAScript标准。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标准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4385" y="1825625"/>
            <a:ext cx="80619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（HyperText Markup Language）超文本标记语言</a:t>
            </a:r>
            <a:endParaRPr lang="en-US" altLang="zh-CN"/>
          </a:p>
          <a:p>
            <a:r>
              <a:rPr lang="en-US" altLang="zh-CN"/>
              <a:t>XML</a:t>
            </a:r>
            <a:r>
              <a:rPr lang="zh-CN" altLang="en-US"/>
              <a:t>（Extensible Markup Language）可扩展标记语言</a:t>
            </a:r>
            <a:endParaRPr lang="zh-CN" altLang="en-US"/>
          </a:p>
          <a:p>
            <a:r>
              <a:rPr lang="en-US" altLang="zh-CN"/>
              <a:t>XHTML</a:t>
            </a:r>
            <a:r>
              <a:rPr lang="zh-CN" altLang="en-US"/>
              <a:t>（Standard Generalized Markup language）可扩展超文本标记语言</a:t>
            </a:r>
            <a:endParaRPr lang="zh-CN" altLang="en-US"/>
          </a:p>
          <a:p>
            <a:r>
              <a:rPr lang="en-US" altLang="zh-CN"/>
              <a:t>HTML5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HyperText Markup Language </a:t>
            </a:r>
            <a:r>
              <a:rPr lang="en-US" altLang="zh-CN">
                <a:sym typeface="+mn-ea"/>
              </a:rPr>
              <a:t>5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超文本标记语言第五次重大修改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超文本标记语言（HyperText Markup Language），标准通用标记语言下的一个应用。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可扩展标记语言（Extensible Markup Language，标准通用标记语言下的一个子集、外语缩写：XML）。和HTML一样，XML同样来源于标准通用标记语言，可扩展标记语言和标准通用标记语言都是能定义其他语言的语言。XML最初设计的目的是弥补HTML的不足，以强大的扩展性满足网络信息发布的需要，后来逐渐用于网络数据的转换和描述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可扩展超文本标记语言（Standard Generalized Markup language），是一种标记语言，表现方式与超文本标记语言（HTML）类似，不过语法上更加严格。</a:t>
            </a:r>
            <a:endParaRPr lang="zh-CN" altLang="en-US"/>
          </a:p>
          <a:p>
            <a:r>
              <a:rPr lang="zh-CN" altLang="en-US"/>
              <a:t>从继承关系上讲，HTML是一种基于标准通用标记语言的应用，是一种非常灵活的标记语言，而XHTML则基于可扩展标记语言，可扩展标记语言是标准通用</a:t>
            </a:r>
            <a:r>
              <a:rPr lang="zh-CN" altLang="en-US">
                <a:sym typeface="+mn-ea"/>
              </a:rPr>
              <a:t>标记</a:t>
            </a:r>
            <a:r>
              <a:rPr lang="zh-CN" altLang="en-US"/>
              <a:t>语言的一个子集。XHTML 1.0在2000年1月26日成为W3C的推荐标准。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万维网的核心语言、超文本标记语言（HTML）的第五次重大修改。</a:t>
            </a:r>
            <a:endParaRPr lang="zh-CN" altLang="en-US"/>
          </a:p>
          <a:p>
            <a:r>
              <a:rPr lang="zh-CN" altLang="en-US"/>
              <a:t>2014年10月29日，万维网联盟宣布，经过接近8年的艰苦努力，该标准规范终于制定完成。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表现标准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（Cascading Style Sheets）层叠样式表</a:t>
            </a:r>
            <a:endParaRPr lang="zh-CN" altLang="en-US"/>
          </a:p>
          <a:p>
            <a:r>
              <a:rPr lang="en-US" altLang="zh-CN"/>
              <a:t>CSS3</a:t>
            </a:r>
            <a:r>
              <a:rPr lang="zh-CN" altLang="en-US"/>
              <a:t>：</a:t>
            </a:r>
            <a:r>
              <a:rPr lang="en-US" altLang="zh-CN"/>
              <a:t>CSS3是CSS技术的升级版本，CSS3语言开发是朝着模块化发展的。以前的规范作为一个模块实在是太庞大而且比较复杂，所以，把它分解为一些小的模块，更多新的模块也被加入进来。这些模块包括： 盒子模型、列表模块、超链接方式 、语言模块 、背景和边框 、文字特效 、多栏布局等。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WPS 演示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WEB标准</vt:lpstr>
      <vt:lpstr>WEB标准</vt:lpstr>
      <vt:lpstr>WEB标准</vt:lpstr>
      <vt:lpstr>结构标准</vt:lpstr>
      <vt:lpstr>HTML</vt:lpstr>
      <vt:lpstr>XML</vt:lpstr>
      <vt:lpstr>XHTML</vt:lpstr>
      <vt:lpstr>HTML5</vt:lpstr>
      <vt:lpstr>表现标准</vt:lpstr>
      <vt:lpstr>行为标准</vt:lpstr>
      <vt:lpstr>参考文档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Harry</cp:lastModifiedBy>
  <cp:revision>56</cp:revision>
  <dcterms:created xsi:type="dcterms:W3CDTF">2015-05-05T08:02:00Z</dcterms:created>
  <dcterms:modified xsi:type="dcterms:W3CDTF">2021-03-08T01:13:10Z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