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D68B-86FA-477E-8C41-530483B39E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6BCC-1775-404A-8791-81AB6A0D41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媒体查询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尹照胜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 </a:t>
            </a:r>
            <a:r>
              <a:rPr lang="en-US" altLang="zh-CN" dirty="0"/>
              <a:t>Media 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由媒体属性组成的查询条件规则</a:t>
            </a:r>
            <a:endParaRPr lang="en-US" altLang="zh-CN" dirty="0"/>
          </a:p>
          <a:p>
            <a:r>
              <a:rPr lang="zh-CN" altLang="zh-CN" dirty="0"/>
              <a:t>浏览器能够根据媒体查询规则有选择地应用样式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媒体查询能够识别的属性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5120" y="1402085"/>
          <a:ext cx="8541385" cy="514731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605280"/>
                <a:gridCol w="792480"/>
                <a:gridCol w="6143413"/>
              </a:tblGrid>
              <a:tr h="349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min/max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578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color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颜色位数，</a:t>
                      </a:r>
                      <a:r>
                        <a:rPr lang="en-US" sz="1050" b="0" kern="100" dirty="0">
                          <a:effectLst/>
                        </a:rPr>
                        <a:t>8</a:t>
                      </a:r>
                      <a:r>
                        <a:rPr lang="zh-CN" sz="1050" b="0" kern="100" dirty="0">
                          <a:effectLst/>
                        </a:rPr>
                        <a:t>位</a:t>
                      </a:r>
                      <a:r>
                        <a:rPr lang="en-US" sz="1050" b="0" kern="100" dirty="0">
                          <a:effectLst/>
                        </a:rPr>
                        <a:t>256</a:t>
                      </a:r>
                      <a:r>
                        <a:rPr lang="zh-CN" sz="1050" b="0" kern="100" dirty="0">
                          <a:effectLst/>
                        </a:rPr>
                        <a:t>色已经进博物馆了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16</a:t>
                      </a:r>
                      <a:r>
                        <a:rPr lang="zh-CN" sz="1050" b="0" kern="100" dirty="0">
                          <a:effectLst/>
                        </a:rPr>
                        <a:t>位</a:t>
                      </a:r>
                      <a:r>
                        <a:rPr lang="en-US" sz="1050" b="0" kern="100" dirty="0">
                          <a:effectLst/>
                        </a:rPr>
                        <a:t>65000</a:t>
                      </a:r>
                      <a:r>
                        <a:rPr lang="zh-CN" sz="1050" b="0" kern="100" dirty="0">
                          <a:effectLst/>
                        </a:rPr>
                        <a:t>色也极少了，即使有也不支持</a:t>
                      </a:r>
                      <a:r>
                        <a:rPr lang="en-US" sz="1050" b="0" kern="100" dirty="0">
                          <a:effectLst/>
                        </a:rPr>
                        <a:t>H5</a:t>
                      </a:r>
                      <a:r>
                        <a:rPr lang="zh-CN" sz="1050" b="0" kern="100" dirty="0">
                          <a:effectLst/>
                        </a:rPr>
                        <a:t>，不用考虑了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24</a:t>
                      </a:r>
                      <a:r>
                        <a:rPr lang="zh-CN" sz="1050" b="0" kern="100" dirty="0">
                          <a:effectLst/>
                        </a:rPr>
                        <a:t>位即</a:t>
                      </a:r>
                      <a:r>
                        <a:rPr lang="en-US" sz="1050" b="0" kern="100" dirty="0" err="1">
                          <a:effectLst/>
                        </a:rPr>
                        <a:t>rgb</a:t>
                      </a:r>
                      <a:r>
                        <a:rPr lang="zh-CN" sz="1050" b="0" kern="100" dirty="0">
                          <a:effectLst/>
                        </a:rPr>
                        <a:t>，真彩色，已经超出人眼识别的范围了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32</a:t>
                      </a:r>
                      <a:r>
                        <a:rPr lang="zh-CN" sz="1050" b="0" kern="100" dirty="0">
                          <a:effectLst/>
                        </a:rPr>
                        <a:t>位即</a:t>
                      </a:r>
                      <a:r>
                        <a:rPr lang="en-US" sz="1050" b="0" kern="100" dirty="0" err="1">
                          <a:effectLst/>
                        </a:rPr>
                        <a:t>rgba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color-index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颜色数（现代移动设备颜色数都很高，基本不用它）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aspect-ratio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目标显示区（如窗口工作区）的宽高比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device-aspect-ratio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设备屏幕（全部显示区域）的宽高比（注意一个屏幕上可能显示多个窗口）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device-height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设备屏幕高度（也可以指打印纸张高度）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device-width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同上</a:t>
                      </a:r>
                      <a:r>
                        <a:rPr lang="en-US" sz="1050" b="0" kern="100" dirty="0">
                          <a:effectLst/>
                        </a:rPr>
                        <a:t>~</a:t>
                      </a:r>
                      <a:r>
                        <a:rPr lang="zh-CN" sz="1050" b="0" kern="100" dirty="0">
                          <a:effectLst/>
                        </a:rPr>
                        <a:t>宽度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grid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低级网格显示设备，如</a:t>
                      </a: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BP</a:t>
                      </a: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机，不用考虑了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height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目标显示区（如窗口工作区）的高度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width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同上</a:t>
                      </a:r>
                      <a:r>
                        <a:rPr lang="en-US" sz="1050" b="0" kern="100" dirty="0">
                          <a:effectLst/>
                        </a:rPr>
                        <a:t>~</a:t>
                      </a:r>
                      <a:r>
                        <a:rPr lang="zh-CN" sz="1050" b="0" kern="100" dirty="0">
                          <a:effectLst/>
                        </a:rPr>
                        <a:t>宽度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monochrome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黑白显示设备，不用考虑了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orientation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landscape </a:t>
                      </a:r>
                      <a:r>
                        <a:rPr lang="zh-CN" sz="1050" b="0" kern="100" dirty="0">
                          <a:effectLst/>
                        </a:rPr>
                        <a:t>横屏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effectLst/>
                        </a:rPr>
                        <a:t>portrait </a:t>
                      </a:r>
                      <a:r>
                        <a:rPr lang="zh-CN" sz="1050" b="0" kern="100" dirty="0">
                          <a:effectLst/>
                        </a:rPr>
                        <a:t>竖屏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有些设备没有提供 </a:t>
                      </a:r>
                      <a:r>
                        <a:rPr lang="en-US" altLang="zh-CN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orientation </a:t>
                      </a: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属性！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6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resolution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支持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分辨率 </a:t>
                      </a:r>
                      <a:r>
                        <a:rPr lang="en-US" sz="1050" b="0" kern="100" dirty="0">
                          <a:effectLst/>
                        </a:rPr>
                        <a:t>dpi </a:t>
                      </a:r>
                      <a:r>
                        <a:rPr lang="zh-CN" sz="1050" b="0" kern="100" dirty="0">
                          <a:effectLst/>
                        </a:rPr>
                        <a:t>或 </a:t>
                      </a:r>
                      <a:r>
                        <a:rPr lang="en-US" sz="1050" b="0" kern="100" dirty="0" err="1">
                          <a:effectLst/>
                        </a:rPr>
                        <a:t>dpcm</a:t>
                      </a:r>
                      <a:endParaRPr 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effectLst/>
                        </a:rPr>
                        <a:t>打印时使用</a:t>
                      </a: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1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scan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b="0" strike="sngStrike" kern="1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电视设备扫描过程，过时了，现在都是数字液晶了</a:t>
                      </a:r>
                      <a:endParaRPr lang="zh-CN" sz="1050" b="0" kern="1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min-/max-</a:t>
            </a:r>
            <a:r>
              <a:rPr lang="zh-CN" altLang="en-US" dirty="0"/>
              <a:t>的原因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Html</a:t>
            </a:r>
            <a:r>
              <a:rPr lang="zh-CN" altLang="en-US" dirty="0"/>
              <a:t>文件中不能直接使用 </a:t>
            </a:r>
            <a:r>
              <a:rPr lang="en-US" altLang="zh-CN" dirty="0"/>
              <a:t>&gt; </a:t>
            </a:r>
            <a:r>
              <a:rPr lang="zh-CN" altLang="en-US" dirty="0"/>
              <a:t>和 </a:t>
            </a:r>
            <a:r>
              <a:rPr lang="en-US" altLang="zh-CN" dirty="0"/>
              <a:t>&lt; </a:t>
            </a:r>
            <a:r>
              <a:rPr lang="zh-CN" altLang="en-US" dirty="0"/>
              <a:t>符号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min-</a:t>
            </a:r>
            <a:r>
              <a:rPr lang="zh-CN" altLang="en-US" dirty="0"/>
              <a:t>相当于大于等于，即 </a:t>
            </a:r>
            <a:r>
              <a:rPr lang="en-US" altLang="zh-CN" dirty="0"/>
              <a:t>&gt;=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max-</a:t>
            </a:r>
            <a:r>
              <a:rPr lang="zh-CN" altLang="en-US" dirty="0"/>
              <a:t>相当于小于等于，即 </a:t>
            </a:r>
            <a:r>
              <a:rPr lang="en-US" altLang="zh-CN" dirty="0"/>
              <a:t>&lt;=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样式表中使用 </a:t>
            </a:r>
            <a:r>
              <a:rPr lang="en-US" altLang="zh-CN" dirty="0">
                <a:solidFill>
                  <a:srgbClr val="FF0000"/>
                </a:solidFill>
              </a:rPr>
              <a:t>@media </a:t>
            </a:r>
            <a:r>
              <a:rPr lang="zh-CN" altLang="en-US" sz="2000" dirty="0">
                <a:solidFill>
                  <a:srgbClr val="0033CC"/>
                </a:solidFill>
              </a:rPr>
              <a:t>查询条件 </a:t>
            </a:r>
            <a:r>
              <a:rPr lang="en-US" altLang="zh-CN" sz="2000" dirty="0">
                <a:solidFill>
                  <a:srgbClr val="0033CC"/>
                </a:solidFill>
              </a:rPr>
              <a:t>{}</a:t>
            </a:r>
            <a:endParaRPr lang="en-US" altLang="zh-CN" sz="2000" dirty="0">
              <a:solidFill>
                <a:srgbClr val="0033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&lt;link&gt;</a:t>
            </a:r>
            <a:r>
              <a:rPr lang="zh-CN" altLang="en-US" dirty="0"/>
              <a:t>标签 </a:t>
            </a:r>
            <a:r>
              <a:rPr lang="en-US" altLang="zh-CN" dirty="0"/>
              <a:t>media </a:t>
            </a:r>
            <a:r>
              <a:rPr lang="zh-CN" altLang="en-US" dirty="0"/>
              <a:t>属性有条件地应用样式表文件（即使不符合条件，文件依然会被下载，只是不被应用）</a:t>
            </a:r>
            <a:endParaRPr lang="en-US" altLang="zh-CN" dirty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92D050"/>
                </a:solidFill>
              </a:rPr>
              <a:t>&lt;link href=“#” </a:t>
            </a:r>
            <a:r>
              <a:rPr lang="en-US" altLang="zh-CN" dirty="0" err="1">
                <a:solidFill>
                  <a:srgbClr val="92D050"/>
                </a:solidFill>
              </a:rPr>
              <a:t>rel</a:t>
            </a:r>
            <a:r>
              <a:rPr lang="en-US" altLang="zh-CN" dirty="0">
                <a:solidFill>
                  <a:srgbClr val="92D050"/>
                </a:solidFill>
              </a:rPr>
              <a:t>=“stylesheet” media=“”&gt;</a:t>
            </a:r>
            <a:endParaRPr lang="en-US" altLang="zh-CN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>
                <a:solidFill>
                  <a:srgbClr val="FF0000"/>
                </a:solidFill>
              </a:rPr>
              <a:t>@import </a:t>
            </a:r>
            <a:r>
              <a:rPr lang="en-US" altLang="zh-CN" dirty="0" err="1">
                <a:solidFill>
                  <a:srgbClr val="0033CC"/>
                </a:solidFill>
              </a:rPr>
              <a:t>url</a:t>
            </a:r>
            <a:r>
              <a:rPr lang="en-US" altLang="zh-CN" dirty="0">
                <a:solidFill>
                  <a:srgbClr val="0033CC"/>
                </a:solidFill>
              </a:rPr>
              <a:t>() </a:t>
            </a:r>
            <a:r>
              <a:rPr lang="zh-CN" altLang="en-US" sz="2000" dirty="0">
                <a:solidFill>
                  <a:srgbClr val="0033CC"/>
                </a:solidFill>
              </a:rPr>
              <a:t>查询条件</a:t>
            </a:r>
            <a:r>
              <a:rPr lang="en-US" altLang="zh-CN" dirty="0">
                <a:solidFill>
                  <a:srgbClr val="0033CC"/>
                </a:solidFill>
              </a:rPr>
              <a:t>;</a:t>
            </a:r>
            <a:r>
              <a:rPr lang="zh-CN" altLang="en-US" dirty="0">
                <a:solidFill>
                  <a:srgbClr val="0033CC"/>
                </a:solidFill>
              </a:rPr>
              <a:t> </a:t>
            </a:r>
            <a:r>
              <a:rPr lang="zh-CN" altLang="en-US" dirty="0"/>
              <a:t>有条件地导入样式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@import</a:t>
            </a:r>
            <a:r>
              <a:rPr lang="zh-CN" altLang="en-US" dirty="0"/>
              <a:t>在样式中导入样式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页面加载完后才加载样式，尽量不要用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媒体查询的逻辑运算符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and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, 		</a:t>
            </a:r>
            <a:r>
              <a:rPr lang="zh-CN" altLang="en-US" dirty="0"/>
              <a:t>相当于</a:t>
            </a:r>
            <a:r>
              <a:rPr lang="en-US" altLang="zh-CN" dirty="0"/>
              <a:t>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screen	</a:t>
            </a:r>
            <a:r>
              <a:rPr lang="zh-CN" altLang="en-US" dirty="0"/>
              <a:t>普通电脑、平板、智能手机显示屏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print		</a:t>
            </a:r>
            <a:r>
              <a:rPr lang="zh-CN" altLang="en-US" dirty="0"/>
              <a:t>打印机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speech	</a:t>
            </a:r>
            <a:r>
              <a:rPr lang="zh-CN" altLang="en-US" dirty="0"/>
              <a:t>屏幕阅读器等发声设备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all		</a:t>
            </a:r>
            <a:r>
              <a:rPr lang="zh-CN" altLang="en-US" dirty="0"/>
              <a:t>所有设备类型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only		</a:t>
            </a:r>
            <a:r>
              <a:rPr lang="zh-CN" altLang="en-US" dirty="0"/>
              <a:t>仅指定的设备类型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其它如</a:t>
            </a:r>
            <a:r>
              <a:rPr lang="en-US" altLang="zh-CN" dirty="0" err="1">
                <a:solidFill>
                  <a:srgbClr val="FF0000"/>
                </a:solidFill>
              </a:rPr>
              <a:t>tv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projection</a:t>
            </a:r>
            <a:r>
              <a:rPr lang="zh-CN" altLang="en-US" dirty="0">
                <a:solidFill>
                  <a:srgbClr val="FF0000"/>
                </a:solidFill>
              </a:rPr>
              <a:t>等都已经废弃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媒体查询的作用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屏幕适配：支持各种尺寸屏幕的良好显示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打印适配：同时支持显示屏预览和精细打印效果控制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Firefox</a:t>
            </a:r>
            <a:r>
              <a:rPr lang="zh-CN" altLang="zh-CN" dirty="0"/>
              <a:t>私有属性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8650" y="1825625"/>
          <a:ext cx="8541173" cy="338984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751243"/>
                <a:gridCol w="772160"/>
                <a:gridCol w="5017770"/>
              </a:tblGrid>
              <a:tr h="2806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min/max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说明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88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zh-CN" sz="1400" b="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-version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</a:t>
                      </a:r>
                      <a:r>
                        <a:rPr lang="en-US" altLang="zh-CN" sz="1050" b="0" kern="100" dirty="0" err="1">
                          <a:effectLst/>
                        </a:rPr>
                        <a:t>xp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windows-vista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windows-win7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windows-win8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windows-win10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887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-touch-enabled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050" b="0" kern="100" dirty="0">
                          <a:effectLst/>
                        </a:rPr>
                        <a:t>是否支持触摸屏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293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-windows-classic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经典界面，没有启用主题，</a:t>
                      </a:r>
                      <a:r>
                        <a:rPr lang="en-US" altLang="zh-CN" sz="1050" b="0" kern="100" dirty="0">
                          <a:effectLst/>
                        </a:rPr>
                        <a:t>windows-</a:t>
                      </a:r>
                      <a:r>
                        <a:rPr lang="en-US" altLang="zh-CN" sz="1050" b="0" kern="100" dirty="0" err="1">
                          <a:effectLst/>
                        </a:rPr>
                        <a:t>xp</a:t>
                      </a:r>
                      <a:r>
                        <a:rPr lang="zh-CN" altLang="en-US" sz="1050" b="0" kern="100" dirty="0">
                          <a:effectLst/>
                        </a:rPr>
                        <a:t>时代还存在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447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-windows-default-theme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默认主题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6888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</a:t>
                      </a:r>
                      <a:r>
                        <a:rPr lang="en-US" altLang="zh-CN" sz="1400" b="0" kern="100" dirty="0" err="1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moz</a:t>
                      </a:r>
                      <a:r>
                        <a:rPr lang="en-US" altLang="zh-CN" sz="1400" b="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703060505090304" pitchFamily="18" charset="0"/>
                        </a:rPr>
                        <a:t>-windows-theme</a:t>
                      </a:r>
                      <a:endParaRPr lang="zh-CN" sz="140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70306050509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windows</a:t>
                      </a:r>
                      <a:r>
                        <a:rPr lang="zh-CN" altLang="en-US" sz="1050" b="0" kern="100" dirty="0">
                          <a:effectLst/>
                        </a:rPr>
                        <a:t>主题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aero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-blue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-olive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luna</a:t>
                      </a:r>
                      <a:r>
                        <a:rPr lang="en-US" altLang="zh-CN" sz="1050" b="0" kern="100" dirty="0">
                          <a:effectLst/>
                        </a:rPr>
                        <a:t>-silver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royale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>
                          <a:effectLst/>
                        </a:rPr>
                        <a:t>generic</a:t>
                      </a:r>
                      <a:endParaRPr lang="en-US" altLang="zh-CN" sz="1050" b="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050" b="0" kern="100" dirty="0" err="1">
                          <a:effectLst/>
                        </a:rPr>
                        <a:t>zune</a:t>
                      </a:r>
                      <a:endParaRPr lang="en-US" altLang="zh-CN" sz="1050" b="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1257</Words>
  <Application>WPS 表格</Application>
  <PresentationFormat>全屏显示(4:3)</PresentationFormat>
  <Paragraphs>171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方正书宋_GBK</vt:lpstr>
      <vt:lpstr>Wingdings</vt:lpstr>
      <vt:lpstr>等线</vt:lpstr>
      <vt:lpstr>汉仪中等线KW</vt:lpstr>
      <vt:lpstr>Times New Roman</vt:lpstr>
      <vt:lpstr>等线 Light</vt:lpstr>
      <vt:lpstr>Calibri Light</vt:lpstr>
      <vt:lpstr>Helvetica Neue</vt:lpstr>
      <vt:lpstr>Calibri</vt:lpstr>
      <vt:lpstr>微软雅黑</vt:lpstr>
      <vt:lpstr>宋体</vt:lpstr>
      <vt:lpstr>Arial Unicode MS</vt:lpstr>
      <vt:lpstr>等线</vt:lpstr>
      <vt:lpstr>Office 主题​​</vt:lpstr>
      <vt:lpstr>媒体查询</vt:lpstr>
      <vt:lpstr>媒体查询 Media Query</vt:lpstr>
      <vt:lpstr>媒体查询能够识别的属性</vt:lpstr>
      <vt:lpstr>使用min-/max-的原因</vt:lpstr>
      <vt:lpstr>媒体查询的使用方式</vt:lpstr>
      <vt:lpstr>媒体查询的逻辑运算符</vt:lpstr>
      <vt:lpstr>设备类型</vt:lpstr>
      <vt:lpstr>媒体查询的作用</vt:lpstr>
      <vt:lpstr>Firefox私有属性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媒体查询</dc:title>
  <dc:creator>常伟</dc:creator>
  <cp:lastModifiedBy>yinzhaosheng</cp:lastModifiedBy>
  <cp:revision>9</cp:revision>
  <dcterms:created xsi:type="dcterms:W3CDTF">2021-04-07T14:12:33Z</dcterms:created>
  <dcterms:modified xsi:type="dcterms:W3CDTF">2021-04-07T14:12:33Z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